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71" r:id="rId6"/>
    <p:sldId id="258" r:id="rId7"/>
    <p:sldId id="272" r:id="rId8"/>
    <p:sldId id="260" r:id="rId9"/>
    <p:sldId id="261" r:id="rId10"/>
    <p:sldId id="262" r:id="rId11"/>
    <p:sldId id="263" r:id="rId12"/>
    <p:sldId id="265" r:id="rId13"/>
    <p:sldId id="259" r:id="rId14"/>
    <p:sldId id="267" r:id="rId15"/>
    <p:sldId id="269" r:id="rId16"/>
    <p:sldId id="270" r:id="rId17"/>
    <p:sldId id="26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2AF94C-2561-447D-A3A4-E1D21439C413}" v="53" dt="2020-05-15T14:46:37.5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6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9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ia Pinto Rodello" userId="90c3ce67-23eb-4dbf-b645-6d2eef2e1cec" providerId="ADAL" clId="{659D1F96-FC65-4685-8FAE-F3948D0843BC}"/>
    <pc:docChg chg="undo custSel mod addSld delSld modSld sldOrd modMainMaster">
      <pc:chgData name="Patricia Pinto Rodello" userId="90c3ce67-23eb-4dbf-b645-6d2eef2e1cec" providerId="ADAL" clId="{659D1F96-FC65-4685-8FAE-F3948D0843BC}" dt="2020-05-13T18:01:15.364" v="7516" actId="20577"/>
      <pc:docMkLst>
        <pc:docMk/>
      </pc:docMkLst>
      <pc:sldChg chg="addSp delSp modSp mod setBg setClrOvrMap delDesignElem">
        <pc:chgData name="Patricia Pinto Rodello" userId="90c3ce67-23eb-4dbf-b645-6d2eef2e1cec" providerId="ADAL" clId="{659D1F96-FC65-4685-8FAE-F3948D0843BC}" dt="2020-05-08T17:25:38.565" v="113" actId="26606"/>
        <pc:sldMkLst>
          <pc:docMk/>
          <pc:sldMk cId="1914253186" sldId="256"/>
        </pc:sldMkLst>
        <pc:spChg chg="mod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2" creationId="{F2EEA9B2-6F61-43D5-93CA-9B8F9A81EDE6}"/>
          </ac:spMkLst>
        </pc:spChg>
        <pc:spChg chg="del">
          <ac:chgData name="Patricia Pinto Rodello" userId="90c3ce67-23eb-4dbf-b645-6d2eef2e1cec" providerId="ADAL" clId="{659D1F96-FC65-4685-8FAE-F3948D0843BC}" dt="2020-05-04T11:21:45.105" v="11" actId="478"/>
          <ac:spMkLst>
            <pc:docMk/>
            <pc:sldMk cId="1914253186" sldId="256"/>
            <ac:spMk id="3" creationId="{57A82856-A4C1-4E36-8B50-04C19644DF25}"/>
          </ac:spMkLst>
        </pc:spChg>
        <pc:spChg chg="add del">
          <ac:chgData name="Patricia Pinto Rodello" userId="90c3ce67-23eb-4dbf-b645-6d2eef2e1cec" providerId="ADAL" clId="{659D1F96-FC65-4685-8FAE-F3948D0843BC}" dt="2020-05-08T17:23:13.002" v="82" actId="26606"/>
          <ac:spMkLst>
            <pc:docMk/>
            <pc:sldMk cId="1914253186" sldId="256"/>
            <ac:spMk id="4" creationId="{AB4FFECA-0832-4FE3-B587-054A0F2D8054}"/>
          </ac:spMkLst>
        </pc:spChg>
        <pc:spChg chg="add del">
          <ac:chgData name="Patricia Pinto Rodello" userId="90c3ce67-23eb-4dbf-b645-6d2eef2e1cec" providerId="ADAL" clId="{659D1F96-FC65-4685-8FAE-F3948D0843BC}" dt="2020-05-08T17:23:13.002" v="82" actId="26606"/>
          <ac:spMkLst>
            <pc:docMk/>
            <pc:sldMk cId="1914253186" sldId="256"/>
            <ac:spMk id="5" creationId="{C65858E6-5C0F-4AAE-A1AC-29BA07FFEE5C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7" creationId="{A7895A40-19A4-42D6-9D30-DBC1E8002635}"/>
          </ac:spMkLst>
        </pc:spChg>
        <pc:spChg chg="add del">
          <ac:chgData name="Patricia Pinto Rodello" userId="90c3ce67-23eb-4dbf-b645-6d2eef2e1cec" providerId="ADAL" clId="{659D1F96-FC65-4685-8FAE-F3948D0843BC}" dt="2020-05-08T17:23:18.470" v="84" actId="26606"/>
          <ac:spMkLst>
            <pc:docMk/>
            <pc:sldMk cId="1914253186" sldId="256"/>
            <ac:spMk id="8" creationId="{8AACE35A-DD26-4C0E-81A5-8C18F739057F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9" creationId="{02F429C4-ABC9-46FC-818A-B5429CDE4A96}"/>
          </ac:spMkLst>
        </pc:spChg>
        <pc:spChg chg="add del">
          <ac:chgData name="Patricia Pinto Rodello" userId="90c3ce67-23eb-4dbf-b645-6d2eef2e1cec" providerId="ADAL" clId="{659D1F96-FC65-4685-8FAE-F3948D0843BC}" dt="2020-05-08T17:23:18.470" v="84" actId="26606"/>
          <ac:spMkLst>
            <pc:docMk/>
            <pc:sldMk cId="1914253186" sldId="256"/>
            <ac:spMk id="10" creationId="{B9E871BE-68DD-43BE-B3DB-E11D2B5402F3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11" creationId="{2CEF98E4-3709-4952-8F42-2305CCE34FA3}"/>
          </ac:spMkLst>
        </pc:spChg>
        <pc:spChg chg="add del">
          <ac:chgData name="Patricia Pinto Rodello" userId="90c3ce67-23eb-4dbf-b645-6d2eef2e1cec" providerId="ADAL" clId="{659D1F96-FC65-4685-8FAE-F3948D0843BC}" dt="2020-05-08T17:23:18.470" v="84" actId="26606"/>
          <ac:spMkLst>
            <pc:docMk/>
            <pc:sldMk cId="1914253186" sldId="256"/>
            <ac:spMk id="12" creationId="{19C71155-FE2E-4DAD-A34B-04706245E369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13" creationId="{F10BCCF5-D685-47FF-B675-647EAEB72C8E}"/>
          </ac:spMkLst>
        </pc:spChg>
        <pc:spChg chg="add del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14" creationId="{8A25BF79-9ED2-4290-8C48-1AB107B674E3}"/>
          </ac:spMkLst>
        </pc:spChg>
        <pc:spChg chg="add del">
          <ac:chgData name="Patricia Pinto Rodello" userId="90c3ce67-23eb-4dbf-b645-6d2eef2e1cec" providerId="ADAL" clId="{659D1F96-FC65-4685-8FAE-F3948D0843BC}" dt="2020-05-08T17:22:09.810" v="75" actId="26606"/>
          <ac:spMkLst>
            <pc:docMk/>
            <pc:sldMk cId="1914253186" sldId="256"/>
            <ac:spMk id="15" creationId="{B0EE8A42-107A-4D4C-8D56-BBAE95C7FC0D}"/>
          </ac:spMkLst>
        </pc:spChg>
        <pc:spChg chg="add del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16" creationId="{6159C197-C92F-4EEC-9821-4C2CAABD6DB2}"/>
          </ac:spMkLst>
        </pc:spChg>
        <pc:spChg chg="add del">
          <ac:chgData name="Patricia Pinto Rodello" userId="90c3ce67-23eb-4dbf-b645-6d2eef2e1cec" providerId="ADAL" clId="{659D1F96-FC65-4685-8FAE-F3948D0843BC}" dt="2020-05-08T17:22:27.171" v="78" actId="26606"/>
          <ac:spMkLst>
            <pc:docMk/>
            <pc:sldMk cId="1914253186" sldId="256"/>
            <ac:spMk id="17" creationId="{4522B21E-B2B9-4C72-9A71-C87EFD137480}"/>
          </ac:spMkLst>
        </pc:spChg>
        <pc:spChg chg="add del">
          <ac:chgData name="Patricia Pinto Rodello" userId="90c3ce67-23eb-4dbf-b645-6d2eef2e1cec" providerId="ADAL" clId="{659D1F96-FC65-4685-8FAE-F3948D0843BC}" dt="2020-05-08T17:22:27.171" v="78" actId="26606"/>
          <ac:spMkLst>
            <pc:docMk/>
            <pc:sldMk cId="1914253186" sldId="256"/>
            <ac:spMk id="18" creationId="{5EB7D2A2-F448-44D4-938C-DC84CBCB3B1E}"/>
          </ac:spMkLst>
        </pc:spChg>
        <pc:spChg chg="add del">
          <ac:chgData name="Patricia Pinto Rodello" userId="90c3ce67-23eb-4dbf-b645-6d2eef2e1cec" providerId="ADAL" clId="{659D1F96-FC65-4685-8FAE-F3948D0843BC}" dt="2020-05-08T17:22:27.171" v="78" actId="26606"/>
          <ac:spMkLst>
            <pc:docMk/>
            <pc:sldMk cId="1914253186" sldId="256"/>
            <ac:spMk id="19" creationId="{871AEA07-1E14-44B4-8E55-64EF049CD66F}"/>
          </ac:spMkLst>
        </pc:spChg>
        <pc:spChg chg="add del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21" creationId="{F318D58F-96AE-499D-AB10-312690101B34}"/>
          </ac:spMkLst>
        </pc:spChg>
        <pc:spChg chg="add del">
          <ac:chgData name="Patricia Pinto Rodello" userId="90c3ce67-23eb-4dbf-b645-6d2eef2e1cec" providerId="ADAL" clId="{659D1F96-FC65-4685-8FAE-F3948D0843BC}" dt="2020-05-08T17:23:06.129" v="80"/>
          <ac:spMkLst>
            <pc:docMk/>
            <pc:sldMk cId="1914253186" sldId="256"/>
            <ac:spMk id="25" creationId="{4522B21E-B2B9-4C72-9A71-C87EFD137480}"/>
          </ac:spMkLst>
        </pc:spChg>
        <pc:spChg chg="add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26" creationId="{8AACE35A-DD26-4C0E-81A5-8C18F739057F}"/>
          </ac:spMkLst>
        </pc:spChg>
        <pc:spChg chg="add del">
          <ac:chgData name="Patricia Pinto Rodello" userId="90c3ce67-23eb-4dbf-b645-6d2eef2e1cec" providerId="ADAL" clId="{659D1F96-FC65-4685-8FAE-F3948D0843BC}" dt="2020-05-08T17:23:06.129" v="80"/>
          <ac:spMkLst>
            <pc:docMk/>
            <pc:sldMk cId="1914253186" sldId="256"/>
            <ac:spMk id="27" creationId="{5EB7D2A2-F448-44D4-938C-DC84CBCB3B1E}"/>
          </ac:spMkLst>
        </pc:spChg>
        <pc:spChg chg="add del">
          <ac:chgData name="Patricia Pinto Rodello" userId="90c3ce67-23eb-4dbf-b645-6d2eef2e1cec" providerId="ADAL" clId="{659D1F96-FC65-4685-8FAE-F3948D0843BC}" dt="2020-05-08T17:23:06.129" v="80"/>
          <ac:spMkLst>
            <pc:docMk/>
            <pc:sldMk cId="1914253186" sldId="256"/>
            <ac:spMk id="29" creationId="{871AEA07-1E14-44B4-8E55-64EF049CD66F}"/>
          </ac:spMkLst>
        </pc:spChg>
        <pc:spChg chg="add">
          <ac:chgData name="Patricia Pinto Rodello" userId="90c3ce67-23eb-4dbf-b645-6d2eef2e1cec" providerId="ADAL" clId="{659D1F96-FC65-4685-8FAE-F3948D0843BC}" dt="2020-05-08T17:25:38.565" v="113" actId="26606"/>
          <ac:spMkLst>
            <pc:docMk/>
            <pc:sldMk cId="1914253186" sldId="256"/>
            <ac:spMk id="30" creationId="{18DAE5F6-55D5-4FC2-B1F3-AE114251F38B}"/>
          </ac:spMkLst>
        </pc:spChg>
        <pc:cxnChg chg="add del">
          <ac:chgData name="Patricia Pinto Rodello" userId="90c3ce67-23eb-4dbf-b645-6d2eef2e1cec" providerId="ADAL" clId="{659D1F96-FC65-4685-8FAE-F3948D0843BC}" dt="2020-05-08T17:22:27.171" v="78" actId="26606"/>
          <ac:cxnSpMkLst>
            <pc:docMk/>
            <pc:sldMk cId="1914253186" sldId="256"/>
            <ac:cxnSpMk id="20" creationId="{F7C8EA93-3210-4C62-99E9-153C275E3A87}"/>
          </ac:cxnSpMkLst>
        </pc:cxnChg>
        <pc:cxnChg chg="add">
          <ac:chgData name="Patricia Pinto Rodello" userId="90c3ce67-23eb-4dbf-b645-6d2eef2e1cec" providerId="ADAL" clId="{659D1F96-FC65-4685-8FAE-F3948D0843BC}" dt="2020-05-08T17:25:38.565" v="113" actId="26606"/>
          <ac:cxnSpMkLst>
            <pc:docMk/>
            <pc:sldMk cId="1914253186" sldId="256"/>
            <ac:cxnSpMk id="28" creationId="{E905CB15-2F46-4D9D-AEA4-3619C520C854}"/>
          </ac:cxnSpMkLst>
        </pc:cxnChg>
        <pc:cxnChg chg="add del">
          <ac:chgData name="Patricia Pinto Rodello" userId="90c3ce67-23eb-4dbf-b645-6d2eef2e1cec" providerId="ADAL" clId="{659D1F96-FC65-4685-8FAE-F3948D0843BC}" dt="2020-05-08T17:23:06.129" v="80"/>
          <ac:cxnSpMkLst>
            <pc:docMk/>
            <pc:sldMk cId="1914253186" sldId="256"/>
            <ac:cxnSpMk id="31" creationId="{F7C8EA93-3210-4C62-99E9-153C275E3A87}"/>
          </ac:cxnSpMkLst>
        </pc:cxnChg>
      </pc:sldChg>
      <pc:sldChg chg="addSp delSp modSp new del mod setBg">
        <pc:chgData name="Patricia Pinto Rodello" userId="90c3ce67-23eb-4dbf-b645-6d2eef2e1cec" providerId="ADAL" clId="{659D1F96-FC65-4685-8FAE-F3948D0843BC}" dt="2020-05-08T17:26:07.137" v="115" actId="47"/>
        <pc:sldMkLst>
          <pc:docMk/>
          <pc:sldMk cId="848475870" sldId="257"/>
        </pc:sldMkLst>
        <pc:spChg chg="mod">
          <ac:chgData name="Patricia Pinto Rodello" userId="90c3ce67-23eb-4dbf-b645-6d2eef2e1cec" providerId="ADAL" clId="{659D1F96-FC65-4685-8FAE-F3948D0843BC}" dt="2020-05-08T17:24:53.793" v="112" actId="14100"/>
          <ac:spMkLst>
            <pc:docMk/>
            <pc:sldMk cId="848475870" sldId="257"/>
            <ac:spMk id="2" creationId="{F190493D-E796-4EB2-88DE-CB82E2A60EE6}"/>
          </ac:spMkLst>
        </pc:spChg>
        <pc:spChg chg="add del mod">
          <ac:chgData name="Patricia Pinto Rodello" userId="90c3ce67-23eb-4dbf-b645-6d2eef2e1cec" providerId="ADAL" clId="{659D1F96-FC65-4685-8FAE-F3948D0843BC}" dt="2020-05-08T17:23:44.898" v="86" actId="478"/>
          <ac:spMkLst>
            <pc:docMk/>
            <pc:sldMk cId="848475870" sldId="257"/>
            <ac:spMk id="3" creationId="{843EC7D4-6DC9-4311-9A97-EA6D875A46FF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7" creationId="{7520F84D-966A-41CD-B818-16BF32EF1E9D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9" creationId="{57510D23-E323-4577-A8EA-12C6C6019BA1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11" creationId="{8AACE35A-DD26-4C0E-81A5-8C18F739057F}"/>
          </ac:spMkLst>
        </pc:spChg>
        <pc:spChg chg="add">
          <ac:chgData name="Patricia Pinto Rodello" userId="90c3ce67-23eb-4dbf-b645-6d2eef2e1cec" providerId="ADAL" clId="{659D1F96-FC65-4685-8FAE-F3948D0843BC}" dt="2020-05-08T17:23:51.299" v="87" actId="26606"/>
          <ac:spMkLst>
            <pc:docMk/>
            <pc:sldMk cId="848475870" sldId="257"/>
            <ac:spMk id="15" creationId="{18DAE5F6-55D5-4FC2-B1F3-AE114251F38B}"/>
          </ac:spMkLst>
        </pc:spChg>
        <pc:cxnChg chg="add">
          <ac:chgData name="Patricia Pinto Rodello" userId="90c3ce67-23eb-4dbf-b645-6d2eef2e1cec" providerId="ADAL" clId="{659D1F96-FC65-4685-8FAE-F3948D0843BC}" dt="2020-05-08T17:23:51.299" v="87" actId="26606"/>
          <ac:cxnSpMkLst>
            <pc:docMk/>
            <pc:sldMk cId="848475870" sldId="257"/>
            <ac:cxnSpMk id="13" creationId="{E905CB15-2F46-4D9D-AEA4-3619C520C854}"/>
          </ac:cxnSpMkLst>
        </pc:cxnChg>
      </pc:sldChg>
      <pc:sldChg chg="addSp modSp new mod">
        <pc:chgData name="Patricia Pinto Rodello" userId="90c3ce67-23eb-4dbf-b645-6d2eef2e1cec" providerId="ADAL" clId="{659D1F96-FC65-4685-8FAE-F3948D0843BC}" dt="2020-05-08T20:58:23.548" v="5955" actId="1038"/>
        <pc:sldMkLst>
          <pc:docMk/>
          <pc:sldMk cId="2945842350" sldId="258"/>
        </pc:sldMkLst>
        <pc:spChg chg="add mod">
          <ac:chgData name="Patricia Pinto Rodello" userId="90c3ce67-23eb-4dbf-b645-6d2eef2e1cec" providerId="ADAL" clId="{659D1F96-FC65-4685-8FAE-F3948D0843BC}" dt="2020-05-08T17:26:55.408" v="218" actId="20577"/>
          <ac:spMkLst>
            <pc:docMk/>
            <pc:sldMk cId="2945842350" sldId="258"/>
            <ac:spMk id="2" creationId="{3681C763-DF10-4E0D-AD10-0F1490505C03}"/>
          </ac:spMkLst>
        </pc:spChg>
        <pc:spChg chg="add mod">
          <ac:chgData name="Patricia Pinto Rodello" userId="90c3ce67-23eb-4dbf-b645-6d2eef2e1cec" providerId="ADAL" clId="{659D1F96-FC65-4685-8FAE-F3948D0843BC}" dt="2020-05-08T20:58:15.581" v="5935" actId="1036"/>
          <ac:spMkLst>
            <pc:docMk/>
            <pc:sldMk cId="2945842350" sldId="258"/>
            <ac:spMk id="3" creationId="{708FC507-CAF7-4020-9948-BBDEAEDBEB16}"/>
          </ac:spMkLst>
        </pc:spChg>
        <pc:spChg chg="add mod">
          <ac:chgData name="Patricia Pinto Rodello" userId="90c3ce67-23eb-4dbf-b645-6d2eef2e1cec" providerId="ADAL" clId="{659D1F96-FC65-4685-8FAE-F3948D0843BC}" dt="2020-05-08T20:58:23.548" v="5955" actId="1038"/>
          <ac:spMkLst>
            <pc:docMk/>
            <pc:sldMk cId="2945842350" sldId="258"/>
            <ac:spMk id="4" creationId="{D6DE0689-D3F2-485A-ADE2-810042E5623C}"/>
          </ac:spMkLst>
        </pc:spChg>
        <pc:spChg chg="add mod">
          <ac:chgData name="Patricia Pinto Rodello" userId="90c3ce67-23eb-4dbf-b645-6d2eef2e1cec" providerId="ADAL" clId="{659D1F96-FC65-4685-8FAE-F3948D0843BC}" dt="2020-05-08T20:58:15.581" v="5935" actId="1036"/>
          <ac:spMkLst>
            <pc:docMk/>
            <pc:sldMk cId="2945842350" sldId="258"/>
            <ac:spMk id="5" creationId="{19A5A19F-22BE-4C86-919C-097028961BA3}"/>
          </ac:spMkLst>
        </pc:spChg>
        <pc:spChg chg="add mod">
          <ac:chgData name="Patricia Pinto Rodello" userId="90c3ce67-23eb-4dbf-b645-6d2eef2e1cec" providerId="ADAL" clId="{659D1F96-FC65-4685-8FAE-F3948D0843BC}" dt="2020-05-08T20:58:23.548" v="5955" actId="1038"/>
          <ac:spMkLst>
            <pc:docMk/>
            <pc:sldMk cId="2945842350" sldId="258"/>
            <ac:spMk id="6" creationId="{3084E174-97B9-4591-9C03-1F6AE101FA62}"/>
          </ac:spMkLst>
        </pc:spChg>
        <pc:spChg chg="add mod">
          <ac:chgData name="Patricia Pinto Rodello" userId="90c3ce67-23eb-4dbf-b645-6d2eef2e1cec" providerId="ADAL" clId="{659D1F96-FC65-4685-8FAE-F3948D0843BC}" dt="2020-05-08T20:58:02.126" v="5905" actId="1037"/>
          <ac:spMkLst>
            <pc:docMk/>
            <pc:sldMk cId="2945842350" sldId="258"/>
            <ac:spMk id="7" creationId="{6F26C230-4697-4FA3-820D-F91C77C8A11A}"/>
          </ac:spMkLst>
        </pc:spChg>
        <pc:spChg chg="add mod">
          <ac:chgData name="Patricia Pinto Rodello" userId="90c3ce67-23eb-4dbf-b645-6d2eef2e1cec" providerId="ADAL" clId="{659D1F96-FC65-4685-8FAE-F3948D0843BC}" dt="2020-05-08T20:58:02.126" v="5905" actId="1037"/>
          <ac:spMkLst>
            <pc:docMk/>
            <pc:sldMk cId="2945842350" sldId="258"/>
            <ac:spMk id="8" creationId="{4A7CFB8C-8070-4E40-A62C-54A4FEB5DEE7}"/>
          </ac:spMkLst>
        </pc:spChg>
      </pc:sldChg>
      <pc:sldChg chg="addSp delSp modSp new mod">
        <pc:chgData name="Patricia Pinto Rodello" userId="90c3ce67-23eb-4dbf-b645-6d2eef2e1cec" providerId="ADAL" clId="{659D1F96-FC65-4685-8FAE-F3948D0843BC}" dt="2020-05-11T12:13:17.919" v="6743" actId="207"/>
        <pc:sldMkLst>
          <pc:docMk/>
          <pc:sldMk cId="1339870800" sldId="259"/>
        </pc:sldMkLst>
        <pc:spChg chg="add mod">
          <ac:chgData name="Patricia Pinto Rodello" userId="90c3ce67-23eb-4dbf-b645-6d2eef2e1cec" providerId="ADAL" clId="{659D1F96-FC65-4685-8FAE-F3948D0843BC}" dt="2020-05-08T17:34:29.741" v="798" actId="20577"/>
          <ac:spMkLst>
            <pc:docMk/>
            <pc:sldMk cId="1339870800" sldId="259"/>
            <ac:spMk id="2" creationId="{F183CA30-DD47-48B4-B629-DD32D1E5770B}"/>
          </ac:spMkLst>
        </pc:spChg>
        <pc:spChg chg="add mod">
          <ac:chgData name="Patricia Pinto Rodello" userId="90c3ce67-23eb-4dbf-b645-6d2eef2e1cec" providerId="ADAL" clId="{659D1F96-FC65-4685-8FAE-F3948D0843BC}" dt="2020-05-11T12:00:41.481" v="6235" actId="1036"/>
          <ac:spMkLst>
            <pc:docMk/>
            <pc:sldMk cId="1339870800" sldId="259"/>
            <ac:spMk id="3" creationId="{9A8BE2D6-88C6-43AE-BBCB-E0D88B82721D}"/>
          </ac:spMkLst>
        </pc:spChg>
        <pc:spChg chg="add mod">
          <ac:chgData name="Patricia Pinto Rodello" userId="90c3ce67-23eb-4dbf-b645-6d2eef2e1cec" providerId="ADAL" clId="{659D1F96-FC65-4685-8FAE-F3948D0843BC}" dt="2020-05-08T19:47:18.146" v="3571" actId="115"/>
          <ac:spMkLst>
            <pc:docMk/>
            <pc:sldMk cId="1339870800" sldId="259"/>
            <ac:spMk id="4" creationId="{ADB163E0-1591-4B21-A601-27E3E2EB252D}"/>
          </ac:spMkLst>
        </pc:spChg>
        <pc:spChg chg="add mod">
          <ac:chgData name="Patricia Pinto Rodello" userId="90c3ce67-23eb-4dbf-b645-6d2eef2e1cec" providerId="ADAL" clId="{659D1F96-FC65-4685-8FAE-F3948D0843BC}" dt="2020-05-11T12:13:17.919" v="6743" actId="207"/>
          <ac:spMkLst>
            <pc:docMk/>
            <pc:sldMk cId="1339870800" sldId="259"/>
            <ac:spMk id="5" creationId="{3AC9F53B-B06E-4855-A027-ADC07FB89CFD}"/>
          </ac:spMkLst>
        </pc:spChg>
        <pc:spChg chg="add mod">
          <ac:chgData name="Patricia Pinto Rodello" userId="90c3ce67-23eb-4dbf-b645-6d2eef2e1cec" providerId="ADAL" clId="{659D1F96-FC65-4685-8FAE-F3948D0843BC}" dt="2020-05-08T17:42:16.765" v="1218" actId="1076"/>
          <ac:spMkLst>
            <pc:docMk/>
            <pc:sldMk cId="1339870800" sldId="259"/>
            <ac:spMk id="6" creationId="{BBA54F9E-90F8-470F-9EBE-1A5E562B8A63}"/>
          </ac:spMkLst>
        </pc:spChg>
        <pc:spChg chg="add mod">
          <ac:chgData name="Patricia Pinto Rodello" userId="90c3ce67-23eb-4dbf-b645-6d2eef2e1cec" providerId="ADAL" clId="{659D1F96-FC65-4685-8FAE-F3948D0843BC}" dt="2020-05-08T17:42:21.307" v="1220" actId="20577"/>
          <ac:spMkLst>
            <pc:docMk/>
            <pc:sldMk cId="1339870800" sldId="259"/>
            <ac:spMk id="7" creationId="{07D4AE63-FE84-4C98-AB7A-DAF7091DF327}"/>
          </ac:spMkLst>
        </pc:spChg>
        <pc:spChg chg="add mod">
          <ac:chgData name="Patricia Pinto Rodello" userId="90c3ce67-23eb-4dbf-b645-6d2eef2e1cec" providerId="ADAL" clId="{659D1F96-FC65-4685-8FAE-F3948D0843BC}" dt="2020-05-08T17:42:26.135" v="1223" actId="20577"/>
          <ac:spMkLst>
            <pc:docMk/>
            <pc:sldMk cId="1339870800" sldId="259"/>
            <ac:spMk id="8" creationId="{A3470E15-7213-4A08-8F62-35A495E88C0A}"/>
          </ac:spMkLst>
        </pc:spChg>
        <pc:spChg chg="add mod">
          <ac:chgData name="Patricia Pinto Rodello" userId="90c3ce67-23eb-4dbf-b645-6d2eef2e1cec" providerId="ADAL" clId="{659D1F96-FC65-4685-8FAE-F3948D0843BC}" dt="2020-05-08T17:42:30.018" v="1225" actId="20577"/>
          <ac:spMkLst>
            <pc:docMk/>
            <pc:sldMk cId="1339870800" sldId="259"/>
            <ac:spMk id="9" creationId="{884F5A57-5E21-4FFB-A5AA-EA4CBA15AE27}"/>
          </ac:spMkLst>
        </pc:spChg>
        <pc:spChg chg="add mod">
          <ac:chgData name="Patricia Pinto Rodello" userId="90c3ce67-23eb-4dbf-b645-6d2eef2e1cec" providerId="ADAL" clId="{659D1F96-FC65-4685-8FAE-F3948D0843BC}" dt="2020-05-08T17:42:34.815" v="1227" actId="20577"/>
          <ac:spMkLst>
            <pc:docMk/>
            <pc:sldMk cId="1339870800" sldId="259"/>
            <ac:spMk id="10" creationId="{BB7832F2-7540-4A7B-BB5B-7E59749E3DB8}"/>
          </ac:spMkLst>
        </pc:spChg>
        <pc:spChg chg="add mod">
          <ac:chgData name="Patricia Pinto Rodello" userId="90c3ce67-23eb-4dbf-b645-6d2eef2e1cec" providerId="ADAL" clId="{659D1F96-FC65-4685-8FAE-F3948D0843BC}" dt="2020-05-08T20:06:36.968" v="4112" actId="20577"/>
          <ac:spMkLst>
            <pc:docMk/>
            <pc:sldMk cId="1339870800" sldId="259"/>
            <ac:spMk id="11" creationId="{3C61413C-E44A-4071-8ACD-B88617697163}"/>
          </ac:spMkLst>
        </pc:spChg>
        <pc:spChg chg="add mod">
          <ac:chgData name="Patricia Pinto Rodello" userId="90c3ce67-23eb-4dbf-b645-6d2eef2e1cec" providerId="ADAL" clId="{659D1F96-FC65-4685-8FAE-F3948D0843BC}" dt="2020-05-08T19:45:12.834" v="3558" actId="113"/>
          <ac:spMkLst>
            <pc:docMk/>
            <pc:sldMk cId="1339870800" sldId="259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59D1F96-FC65-4685-8FAE-F3948D0843BC}" dt="2020-05-11T12:00:41.481" v="6235" actId="1036"/>
          <ac:spMkLst>
            <pc:docMk/>
            <pc:sldMk cId="1339870800" sldId="259"/>
            <ac:spMk id="35" creationId="{EBFE7C21-5B6B-478B-896D-921A0ECDEA49}"/>
          </ac:spMkLst>
        </pc:spChg>
        <pc:cxnChg chg="add del mod">
          <ac:chgData name="Patricia Pinto Rodello" userId="90c3ce67-23eb-4dbf-b645-6d2eef2e1cec" providerId="ADAL" clId="{659D1F96-FC65-4685-8FAE-F3948D0843BC}" dt="2020-05-08T17:58:16.483" v="1730" actId="478"/>
          <ac:cxnSpMkLst>
            <pc:docMk/>
            <pc:sldMk cId="1339870800" sldId="259"/>
            <ac:cxnSpMk id="14" creationId="{88F99D4C-ECD6-4703-A412-C52B7EA44BD6}"/>
          </ac:cxnSpMkLst>
        </pc:cxnChg>
        <pc:cxnChg chg="add del mod">
          <ac:chgData name="Patricia Pinto Rodello" userId="90c3ce67-23eb-4dbf-b645-6d2eef2e1cec" providerId="ADAL" clId="{659D1F96-FC65-4685-8FAE-F3948D0843BC}" dt="2020-05-08T17:58:15.499" v="1729" actId="478"/>
          <ac:cxnSpMkLst>
            <pc:docMk/>
            <pc:sldMk cId="1339870800" sldId="259"/>
            <ac:cxnSpMk id="16" creationId="{7B2F8925-1FD5-4C62-8C92-48AD4E25D756}"/>
          </ac:cxnSpMkLst>
        </pc:cxnChg>
        <pc:cxnChg chg="add del mod">
          <ac:chgData name="Patricia Pinto Rodello" userId="90c3ce67-23eb-4dbf-b645-6d2eef2e1cec" providerId="ADAL" clId="{659D1F96-FC65-4685-8FAE-F3948D0843BC}" dt="2020-05-08T17:58:14.173" v="1728" actId="478"/>
          <ac:cxnSpMkLst>
            <pc:docMk/>
            <pc:sldMk cId="1339870800" sldId="259"/>
            <ac:cxnSpMk id="18" creationId="{6F803124-0D0C-4808-87B6-77935EE6F48E}"/>
          </ac:cxnSpMkLst>
        </pc:cxnChg>
        <pc:cxnChg chg="add mod">
          <ac:chgData name="Patricia Pinto Rodello" userId="90c3ce67-23eb-4dbf-b645-6d2eef2e1cec" providerId="ADAL" clId="{659D1F96-FC65-4685-8FAE-F3948D0843BC}" dt="2020-05-08T17:58:34.922" v="1732" actId="13822"/>
          <ac:cxnSpMkLst>
            <pc:docMk/>
            <pc:sldMk cId="1339870800" sldId="259"/>
            <ac:cxnSpMk id="20" creationId="{1F53A78E-9E8C-4268-AE30-EA7A5BC7D698}"/>
          </ac:cxnSpMkLst>
        </pc:cxnChg>
        <pc:cxnChg chg="add mod">
          <ac:chgData name="Patricia Pinto Rodello" userId="90c3ce67-23eb-4dbf-b645-6d2eef2e1cec" providerId="ADAL" clId="{659D1F96-FC65-4685-8FAE-F3948D0843BC}" dt="2020-05-08T17:59:02.260" v="1737" actId="14100"/>
          <ac:cxnSpMkLst>
            <pc:docMk/>
            <pc:sldMk cId="1339870800" sldId="259"/>
            <ac:cxnSpMk id="21" creationId="{63FF9C11-1D62-422F-AFB2-772FD904E02E}"/>
          </ac:cxnSpMkLst>
        </pc:cxnChg>
        <pc:cxnChg chg="add mod">
          <ac:chgData name="Patricia Pinto Rodello" userId="90c3ce67-23eb-4dbf-b645-6d2eef2e1cec" providerId="ADAL" clId="{659D1F96-FC65-4685-8FAE-F3948D0843BC}" dt="2020-05-08T17:59:14.723" v="1741" actId="14100"/>
          <ac:cxnSpMkLst>
            <pc:docMk/>
            <pc:sldMk cId="1339870800" sldId="259"/>
            <ac:cxnSpMk id="26" creationId="{54FC1BDF-BB48-46A8-AC4B-00E5CE3E319F}"/>
          </ac:cxnSpMkLst>
        </pc:cxnChg>
        <pc:cxnChg chg="add mod">
          <ac:chgData name="Patricia Pinto Rodello" userId="90c3ce67-23eb-4dbf-b645-6d2eef2e1cec" providerId="ADAL" clId="{659D1F96-FC65-4685-8FAE-F3948D0843BC}" dt="2020-05-08T17:59:25.302" v="1745" actId="14100"/>
          <ac:cxnSpMkLst>
            <pc:docMk/>
            <pc:sldMk cId="1339870800" sldId="259"/>
            <ac:cxnSpMk id="29" creationId="{8795FBC0-B52F-49C4-B638-CC067D89AE65}"/>
          </ac:cxnSpMkLst>
        </pc:cxnChg>
        <pc:cxnChg chg="add mod">
          <ac:chgData name="Patricia Pinto Rodello" userId="90c3ce67-23eb-4dbf-b645-6d2eef2e1cec" providerId="ADAL" clId="{659D1F96-FC65-4685-8FAE-F3948D0843BC}" dt="2020-05-08T17:59:33.371" v="1749" actId="14100"/>
          <ac:cxnSpMkLst>
            <pc:docMk/>
            <pc:sldMk cId="1339870800" sldId="259"/>
            <ac:cxnSpMk id="32" creationId="{6C22FA12-8924-4C0A-A4E3-C6DCE17437DB}"/>
          </ac:cxnSpMkLst>
        </pc:cxnChg>
      </pc:sldChg>
      <pc:sldChg chg="addSp delSp modSp add mod">
        <pc:chgData name="Patricia Pinto Rodello" userId="90c3ce67-23eb-4dbf-b645-6d2eef2e1cec" providerId="ADAL" clId="{659D1F96-FC65-4685-8FAE-F3948D0843BC}" dt="2020-05-11T12:13:22.195" v="6744" actId="207"/>
        <pc:sldMkLst>
          <pc:docMk/>
          <pc:sldMk cId="1452548512" sldId="260"/>
        </pc:sldMkLst>
        <pc:spChg chg="del mod">
          <ac:chgData name="Patricia Pinto Rodello" userId="90c3ce67-23eb-4dbf-b645-6d2eef2e1cec" providerId="ADAL" clId="{659D1F96-FC65-4685-8FAE-F3948D0843BC}" dt="2020-05-08T17:43:27.556" v="1228" actId="478"/>
          <ac:spMkLst>
            <pc:docMk/>
            <pc:sldMk cId="1452548512" sldId="260"/>
            <ac:spMk id="2" creationId="{F183CA30-DD47-48B4-B629-DD32D1E5770B}"/>
          </ac:spMkLst>
        </pc:spChg>
        <pc:spChg chg="add del mod">
          <ac:chgData name="Patricia Pinto Rodello" userId="90c3ce67-23eb-4dbf-b645-6d2eef2e1cec" providerId="ADAL" clId="{659D1F96-FC65-4685-8FAE-F3948D0843BC}" dt="2020-05-08T17:45:00.624" v="1306" actId="478"/>
          <ac:spMkLst>
            <pc:docMk/>
            <pc:sldMk cId="1452548512" sldId="260"/>
            <ac:spMk id="3" creationId="{6A4D5CFC-9A70-4C80-9038-AAAC71A00CCB}"/>
          </ac:spMkLst>
        </pc:spChg>
        <pc:spChg chg="add del mod">
          <ac:chgData name="Patricia Pinto Rodello" userId="90c3ce67-23eb-4dbf-b645-6d2eef2e1cec" providerId="ADAL" clId="{659D1F96-FC65-4685-8FAE-F3948D0843BC}" dt="2020-05-08T18:00:02.972" v="1750" actId="478"/>
          <ac:spMkLst>
            <pc:docMk/>
            <pc:sldMk cId="1452548512" sldId="260"/>
            <ac:spMk id="4" creationId="{E8464DE4-CE0E-41CC-9FD3-F838C02C5C57}"/>
          </ac:spMkLst>
        </pc:spChg>
        <pc:spChg chg="add del mod">
          <ac:chgData name="Patricia Pinto Rodello" userId="90c3ce67-23eb-4dbf-b645-6d2eef2e1cec" providerId="ADAL" clId="{659D1F96-FC65-4685-8FAE-F3948D0843BC}" dt="2020-05-08T18:00:07.467" v="1752" actId="478"/>
          <ac:spMkLst>
            <pc:docMk/>
            <pc:sldMk cId="1452548512" sldId="260"/>
            <ac:spMk id="5" creationId="{B64F04BB-FC2A-4DE8-9006-2ABC31AD8F76}"/>
          </ac:spMkLst>
        </pc:spChg>
        <pc:spChg chg="add del mod">
          <ac:chgData name="Patricia Pinto Rodello" userId="90c3ce67-23eb-4dbf-b645-6d2eef2e1cec" providerId="ADAL" clId="{659D1F96-FC65-4685-8FAE-F3948D0843BC}" dt="2020-05-08T18:00:09.467" v="1753" actId="478"/>
          <ac:spMkLst>
            <pc:docMk/>
            <pc:sldMk cId="1452548512" sldId="260"/>
            <ac:spMk id="6" creationId="{2411434C-FCB9-48CC-AA14-E7E742EB0DB0}"/>
          </ac:spMkLst>
        </pc:spChg>
        <pc:spChg chg="add del mod">
          <ac:chgData name="Patricia Pinto Rodello" userId="90c3ce67-23eb-4dbf-b645-6d2eef2e1cec" providerId="ADAL" clId="{659D1F96-FC65-4685-8FAE-F3948D0843BC}" dt="2020-05-08T17:48:18.707" v="1372" actId="478"/>
          <ac:spMkLst>
            <pc:docMk/>
            <pc:sldMk cId="1452548512" sldId="260"/>
            <ac:spMk id="7" creationId="{FC7DDC50-14CF-4168-B18D-349A3B2EBDCA}"/>
          </ac:spMkLst>
        </pc:spChg>
        <pc:spChg chg="add del mod">
          <ac:chgData name="Patricia Pinto Rodello" userId="90c3ce67-23eb-4dbf-b645-6d2eef2e1cec" providerId="ADAL" clId="{659D1F96-FC65-4685-8FAE-F3948D0843BC}" dt="2020-05-08T17:48:19.691" v="1373" actId="478"/>
          <ac:spMkLst>
            <pc:docMk/>
            <pc:sldMk cId="1452548512" sldId="260"/>
            <ac:spMk id="8" creationId="{6026DAFF-5CC3-4B74-8AD9-7A1B62A4E799}"/>
          </ac:spMkLst>
        </pc:spChg>
        <pc:spChg chg="add del mod">
          <ac:chgData name="Patricia Pinto Rodello" userId="90c3ce67-23eb-4dbf-b645-6d2eef2e1cec" providerId="ADAL" clId="{659D1F96-FC65-4685-8FAE-F3948D0843BC}" dt="2020-05-08T18:00:11.275" v="1754" actId="478"/>
          <ac:spMkLst>
            <pc:docMk/>
            <pc:sldMk cId="1452548512" sldId="260"/>
            <ac:spMk id="9" creationId="{23CAFE1E-69B5-49B2-BC16-F99649D0FDDD}"/>
          </ac:spMkLst>
        </pc:spChg>
        <pc:spChg chg="add mod">
          <ac:chgData name="Patricia Pinto Rodello" userId="90c3ce67-23eb-4dbf-b645-6d2eef2e1cec" providerId="ADAL" clId="{659D1F96-FC65-4685-8FAE-F3948D0843BC}" dt="2020-05-08T20:08:24.691" v="4181" actId="20577"/>
          <ac:spMkLst>
            <pc:docMk/>
            <pc:sldMk cId="1452548512" sldId="260"/>
            <ac:spMk id="10" creationId="{2C8D6AB2-CE2A-4DF5-9619-37D71A2D3825}"/>
          </ac:spMkLst>
        </pc:spChg>
        <pc:spChg chg="add mod">
          <ac:chgData name="Patricia Pinto Rodello" userId="90c3ce67-23eb-4dbf-b645-6d2eef2e1cec" providerId="ADAL" clId="{659D1F96-FC65-4685-8FAE-F3948D0843BC}" dt="2020-05-08T19:38:06.096" v="3130" actId="5793"/>
          <ac:spMkLst>
            <pc:docMk/>
            <pc:sldMk cId="1452548512" sldId="260"/>
            <ac:spMk id="11" creationId="{7A96DEAC-B896-4013-9BE5-E70E0D01DA78}"/>
          </ac:spMkLst>
        </pc:spChg>
        <pc:spChg chg="add mod">
          <ac:chgData name="Patricia Pinto Rodello" userId="90c3ce67-23eb-4dbf-b645-6d2eef2e1cec" providerId="ADAL" clId="{659D1F96-FC65-4685-8FAE-F3948D0843BC}" dt="2020-05-11T12:13:22.195" v="6744" actId="207"/>
          <ac:spMkLst>
            <pc:docMk/>
            <pc:sldMk cId="1452548512" sldId="260"/>
            <ac:spMk id="12" creationId="{CFEC5C3C-7337-4316-8431-F36AF989A996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3" creationId="{EB76446A-76DE-486C-8933-6259C0A69C03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4" creationId="{A304CACF-E91D-4912-BEB6-5B946CFE479C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5" creationId="{6C9F31FB-53C7-4265-AF3C-F94EF2519816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6" creationId="{0C5EC432-9B61-457C-8875-EDA4B35E006D}"/>
          </ac:spMkLst>
        </pc:spChg>
        <pc:spChg chg="add mod">
          <ac:chgData name="Patricia Pinto Rodello" userId="90c3ce67-23eb-4dbf-b645-6d2eef2e1cec" providerId="ADAL" clId="{659D1F96-FC65-4685-8FAE-F3948D0843BC}" dt="2020-05-11T12:05:52.127" v="6418" actId="1036"/>
          <ac:spMkLst>
            <pc:docMk/>
            <pc:sldMk cId="1452548512" sldId="260"/>
            <ac:spMk id="17" creationId="{13780541-965F-4F70-A2EA-BF8D932F87B8}"/>
          </ac:spMkLst>
        </pc:spChg>
        <pc:spChg chg="add mod">
          <ac:chgData name="Patricia Pinto Rodello" userId="90c3ce67-23eb-4dbf-b645-6d2eef2e1cec" providerId="ADAL" clId="{659D1F96-FC65-4685-8FAE-F3948D0843BC}" dt="2020-05-08T19:47:24.450" v="3572" actId="115"/>
          <ac:spMkLst>
            <pc:docMk/>
            <pc:sldMk cId="1452548512" sldId="260"/>
            <ac:spMk id="23" creationId="{88D30E28-7253-4D81-95EC-C4B0438A0A93}"/>
          </ac:spMkLst>
        </pc:spChg>
        <pc:spChg chg="add mod">
          <ac:chgData name="Patricia Pinto Rodello" userId="90c3ce67-23eb-4dbf-b645-6d2eef2e1cec" providerId="ADAL" clId="{659D1F96-FC65-4685-8FAE-F3948D0843BC}" dt="2020-05-08T20:10:26.954" v="4182" actId="6549"/>
          <ac:spMkLst>
            <pc:docMk/>
            <pc:sldMk cId="1452548512" sldId="260"/>
            <ac:spMk id="24" creationId="{688D17E1-64A2-47CA-8C33-BE965B513C98}"/>
          </ac:spMkLst>
        </pc:spChg>
        <pc:spChg chg="add mod">
          <ac:chgData name="Patricia Pinto Rodello" userId="90c3ce67-23eb-4dbf-b645-6d2eef2e1cec" providerId="ADAL" clId="{659D1F96-FC65-4685-8FAE-F3948D0843BC}" dt="2020-05-08T20:07:58.134" v="4158" actId="20577"/>
          <ac:spMkLst>
            <pc:docMk/>
            <pc:sldMk cId="1452548512" sldId="260"/>
            <ac:spMk id="25" creationId="{8728C891-781B-4C4A-BE9D-2C0EC16F862F}"/>
          </ac:spMkLst>
        </pc:spChg>
        <pc:spChg chg="add mod">
          <ac:chgData name="Patricia Pinto Rodello" userId="90c3ce67-23eb-4dbf-b645-6d2eef2e1cec" providerId="ADAL" clId="{659D1F96-FC65-4685-8FAE-F3948D0843BC}" dt="2020-05-08T19:37:56.182" v="3127" actId="14100"/>
          <ac:spMkLst>
            <pc:docMk/>
            <pc:sldMk cId="1452548512" sldId="260"/>
            <ac:spMk id="50" creationId="{1032393F-C8CA-4F67-9C0A-9AA7A230FF6D}"/>
          </ac:spMkLst>
        </pc:spChg>
        <pc:cxnChg chg="add del mod">
          <ac:chgData name="Patricia Pinto Rodello" userId="90c3ce67-23eb-4dbf-b645-6d2eef2e1cec" providerId="ADAL" clId="{659D1F96-FC65-4685-8FAE-F3948D0843BC}" dt="2020-05-08T19:30:29.713" v="3084" actId="478"/>
          <ac:cxnSpMkLst>
            <pc:docMk/>
            <pc:sldMk cId="1452548512" sldId="260"/>
            <ac:cxnSpMk id="18" creationId="{0688F7AC-4E2B-4804-950A-E6858838A19B}"/>
          </ac:cxnSpMkLst>
        </pc:cxnChg>
        <pc:cxnChg chg="add del mod">
          <ac:chgData name="Patricia Pinto Rodello" userId="90c3ce67-23eb-4dbf-b645-6d2eef2e1cec" providerId="ADAL" clId="{659D1F96-FC65-4685-8FAE-F3948D0843BC}" dt="2020-05-08T19:30:30.616" v="3085" actId="478"/>
          <ac:cxnSpMkLst>
            <pc:docMk/>
            <pc:sldMk cId="1452548512" sldId="260"/>
            <ac:cxnSpMk id="19" creationId="{80D0DCA0-AFC1-47B4-868B-C26D2A20AEDB}"/>
          </ac:cxnSpMkLst>
        </pc:cxnChg>
        <pc:cxnChg chg="add del mod">
          <ac:chgData name="Patricia Pinto Rodello" userId="90c3ce67-23eb-4dbf-b645-6d2eef2e1cec" providerId="ADAL" clId="{659D1F96-FC65-4685-8FAE-F3948D0843BC}" dt="2020-05-08T19:30:31.760" v="3086" actId="478"/>
          <ac:cxnSpMkLst>
            <pc:docMk/>
            <pc:sldMk cId="1452548512" sldId="260"/>
            <ac:cxnSpMk id="20" creationId="{1D7ACD8E-F903-4139-A724-95A6CC6BAC7E}"/>
          </ac:cxnSpMkLst>
        </pc:cxnChg>
        <pc:cxnChg chg="add del mod">
          <ac:chgData name="Patricia Pinto Rodello" userId="90c3ce67-23eb-4dbf-b645-6d2eef2e1cec" providerId="ADAL" clId="{659D1F96-FC65-4685-8FAE-F3948D0843BC}" dt="2020-05-08T19:30:32.631" v="3087" actId="478"/>
          <ac:cxnSpMkLst>
            <pc:docMk/>
            <pc:sldMk cId="1452548512" sldId="260"/>
            <ac:cxnSpMk id="21" creationId="{B5694027-44B1-4098-A666-52E4AC044959}"/>
          </ac:cxnSpMkLst>
        </pc:cxnChg>
        <pc:cxnChg chg="add del">
          <ac:chgData name="Patricia Pinto Rodello" userId="90c3ce67-23eb-4dbf-b645-6d2eef2e1cec" providerId="ADAL" clId="{659D1F96-FC65-4685-8FAE-F3948D0843BC}" dt="2020-05-08T19:30:33.519" v="3088" actId="478"/>
          <ac:cxnSpMkLst>
            <pc:docMk/>
            <pc:sldMk cId="1452548512" sldId="260"/>
            <ac:cxnSpMk id="22" creationId="{A0E4E2F6-7126-48A1-981C-FE3DF20AB1D7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27" creationId="{3FFDCA8A-BA2D-48D7-B902-EC19A72DB7ED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30" creationId="{729509E2-082B-429A-AB81-15970562D5D4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36" creationId="{35D32FC5-DDEF-4EF7-B90E-9036D2ABB50A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39" creationId="{147F8BAE-C011-4E03-8F0A-C567DCC64948}"/>
          </ac:cxnSpMkLst>
        </pc:cxnChg>
        <pc:cxnChg chg="add mod">
          <ac:chgData name="Patricia Pinto Rodello" userId="90c3ce67-23eb-4dbf-b645-6d2eef2e1cec" providerId="ADAL" clId="{659D1F96-FC65-4685-8FAE-F3948D0843BC}" dt="2020-05-11T12:05:52.127" v="6418" actId="1036"/>
          <ac:cxnSpMkLst>
            <pc:docMk/>
            <pc:sldMk cId="1452548512" sldId="260"/>
            <ac:cxnSpMk id="44" creationId="{080348B3-5810-4211-B12F-0A25E9EEB784}"/>
          </ac:cxnSpMkLst>
        </pc:cxnChg>
      </pc:sldChg>
      <pc:sldChg chg="addSp modSp add mod">
        <pc:chgData name="Patricia Pinto Rodello" userId="90c3ce67-23eb-4dbf-b645-6d2eef2e1cec" providerId="ADAL" clId="{659D1F96-FC65-4685-8FAE-F3948D0843BC}" dt="2020-05-11T12:13:27.003" v="6745" actId="207"/>
        <pc:sldMkLst>
          <pc:docMk/>
          <pc:sldMk cId="1100212798" sldId="261"/>
        </pc:sldMkLst>
        <pc:spChg chg="mod">
          <ac:chgData name="Patricia Pinto Rodello" userId="90c3ce67-23eb-4dbf-b645-6d2eef2e1cec" providerId="ADAL" clId="{659D1F96-FC65-4685-8FAE-F3948D0843BC}" dt="2020-05-08T20:11:52.812" v="4208" actId="20577"/>
          <ac:spMkLst>
            <pc:docMk/>
            <pc:sldMk cId="1100212798" sldId="261"/>
            <ac:spMk id="2" creationId="{F183CA30-DD47-48B4-B629-DD32D1E5770B}"/>
          </ac:spMkLst>
        </pc:spChg>
        <pc:spChg chg="mod">
          <ac:chgData name="Patricia Pinto Rodello" userId="90c3ce67-23eb-4dbf-b645-6d2eef2e1cec" providerId="ADAL" clId="{659D1F96-FC65-4685-8FAE-F3948D0843BC}" dt="2020-05-08T20:13:40.013" v="4232" actId="6549"/>
          <ac:spMkLst>
            <pc:docMk/>
            <pc:sldMk cId="1100212798" sldId="261"/>
            <ac:spMk id="3" creationId="{9A8BE2D6-88C6-43AE-BBCB-E0D88B82721D}"/>
          </ac:spMkLst>
        </pc:spChg>
        <pc:spChg chg="mod">
          <ac:chgData name="Patricia Pinto Rodello" userId="90c3ce67-23eb-4dbf-b645-6d2eef2e1cec" providerId="ADAL" clId="{659D1F96-FC65-4685-8FAE-F3948D0843BC}" dt="2020-05-08T20:52:46.626" v="5468" actId="1076"/>
          <ac:spMkLst>
            <pc:docMk/>
            <pc:sldMk cId="1100212798" sldId="261"/>
            <ac:spMk id="4" creationId="{ADB163E0-1591-4B21-A601-27E3E2EB252D}"/>
          </ac:spMkLst>
        </pc:spChg>
        <pc:spChg chg="mod">
          <ac:chgData name="Patricia Pinto Rodello" userId="90c3ce67-23eb-4dbf-b645-6d2eef2e1cec" providerId="ADAL" clId="{659D1F96-FC65-4685-8FAE-F3948D0843BC}" dt="2020-05-11T12:13:27.003" v="6745" actId="207"/>
          <ac:spMkLst>
            <pc:docMk/>
            <pc:sldMk cId="1100212798" sldId="261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6" creationId="{BBA54F9E-90F8-470F-9EBE-1A5E562B8A63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7" creationId="{07D4AE63-FE84-4C98-AB7A-DAF7091DF327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8" creationId="{A3470E15-7213-4A08-8F62-35A495E88C0A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9" creationId="{884F5A57-5E21-4FFB-A5AA-EA4CBA15AE27}"/>
          </ac:spMkLst>
        </pc:spChg>
        <pc:spChg chg="mod">
          <ac:chgData name="Patricia Pinto Rodello" userId="90c3ce67-23eb-4dbf-b645-6d2eef2e1cec" providerId="ADAL" clId="{659D1F96-FC65-4685-8FAE-F3948D0843BC}" dt="2020-05-11T12:06:24.808" v="6469" actId="1038"/>
          <ac:spMkLst>
            <pc:docMk/>
            <pc:sldMk cId="1100212798" sldId="261"/>
            <ac:spMk id="10" creationId="{BB7832F2-7540-4A7B-BB5B-7E59749E3DB8}"/>
          </ac:spMkLst>
        </pc:spChg>
        <pc:spChg chg="mod">
          <ac:chgData name="Patricia Pinto Rodello" userId="90c3ce67-23eb-4dbf-b645-6d2eef2e1cec" providerId="ADAL" clId="{659D1F96-FC65-4685-8FAE-F3948D0843BC}" dt="2020-05-08T20:20:25.385" v="4247" actId="20577"/>
          <ac:spMkLst>
            <pc:docMk/>
            <pc:sldMk cId="1100212798" sldId="261"/>
            <ac:spMk id="11" creationId="{3C61413C-E44A-4071-8ACD-B88617697163}"/>
          </ac:spMkLst>
        </pc:spChg>
        <pc:spChg chg="mod">
          <ac:chgData name="Patricia Pinto Rodello" userId="90c3ce67-23eb-4dbf-b645-6d2eef2e1cec" providerId="ADAL" clId="{659D1F96-FC65-4685-8FAE-F3948D0843BC}" dt="2020-05-08T19:45:06.995" v="3557" actId="113"/>
          <ac:spMkLst>
            <pc:docMk/>
            <pc:sldMk cId="1100212798" sldId="261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59D1F96-FC65-4685-8FAE-F3948D0843BC}" dt="2020-05-08T19:46:40.981" v="3570" actId="14100"/>
          <ac:spMkLst>
            <pc:docMk/>
            <pc:sldMk cId="1100212798" sldId="261"/>
            <ac:spMk id="18" creationId="{5440EA96-7C06-4B51-AAE5-888D28D9399F}"/>
          </ac:spMkLst>
        </pc:sp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0" creationId="{1F53A78E-9E8C-4268-AE30-EA7A5BC7D698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1" creationId="{63FF9C11-1D62-422F-AFB2-772FD904E02E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6" creationId="{54FC1BDF-BB48-46A8-AC4B-00E5CE3E319F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29" creationId="{8795FBC0-B52F-49C4-B638-CC067D89AE65}"/>
          </ac:cxnSpMkLst>
        </pc:cxnChg>
        <pc:cxnChg chg="mod">
          <ac:chgData name="Patricia Pinto Rodello" userId="90c3ce67-23eb-4dbf-b645-6d2eef2e1cec" providerId="ADAL" clId="{659D1F96-FC65-4685-8FAE-F3948D0843BC}" dt="2020-05-11T12:06:24.808" v="6469" actId="1038"/>
          <ac:cxnSpMkLst>
            <pc:docMk/>
            <pc:sldMk cId="1100212798" sldId="261"/>
            <ac:cxnSpMk id="32" creationId="{6C22FA12-8924-4C0A-A4E3-C6DCE17437DB}"/>
          </ac:cxnSpMkLst>
        </pc:cxnChg>
      </pc:sldChg>
      <pc:sldChg chg="addSp delSp modSp add mod">
        <pc:chgData name="Patricia Pinto Rodello" userId="90c3ce67-23eb-4dbf-b645-6d2eef2e1cec" providerId="ADAL" clId="{659D1F96-FC65-4685-8FAE-F3948D0843BC}" dt="2020-05-08T21:16:29.236" v="6196" actId="20577"/>
        <pc:sldMkLst>
          <pc:docMk/>
          <pc:sldMk cId="3037877153" sldId="262"/>
        </pc:sldMkLst>
        <pc:spChg chg="del mod">
          <ac:chgData name="Patricia Pinto Rodello" userId="90c3ce67-23eb-4dbf-b645-6d2eef2e1cec" providerId="ADAL" clId="{659D1F96-FC65-4685-8FAE-F3948D0843BC}" dt="2020-05-08T20:22:37.131" v="4255" actId="478"/>
          <ac:spMkLst>
            <pc:docMk/>
            <pc:sldMk cId="3037877153" sldId="262"/>
            <ac:spMk id="4" creationId="{ADB163E0-1591-4B21-A601-27E3E2EB252D}"/>
          </ac:spMkLst>
        </pc:spChg>
        <pc:spChg chg="del mod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5" creationId="{3AC9F53B-B06E-4855-A027-ADC07FB89CFD}"/>
          </ac:spMkLst>
        </pc:spChg>
        <pc:spChg chg="del mod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6" creationId="{BBA54F9E-90F8-470F-9EBE-1A5E562B8A63}"/>
          </ac:spMkLst>
        </pc:spChg>
        <pc:spChg chg="del mod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7" creationId="{07D4AE63-FE84-4C98-AB7A-DAF7091DF327}"/>
          </ac:spMkLst>
        </pc:spChg>
        <pc:spChg chg="del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8" creationId="{A3470E15-7213-4A08-8F62-35A495E88C0A}"/>
          </ac:spMkLst>
        </pc:spChg>
        <pc:spChg chg="del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9" creationId="{884F5A57-5E21-4FFB-A5AA-EA4CBA15AE27}"/>
          </ac:spMkLst>
        </pc:spChg>
        <pc:spChg chg="del">
          <ac:chgData name="Patricia Pinto Rodello" userId="90c3ce67-23eb-4dbf-b645-6d2eef2e1cec" providerId="ADAL" clId="{659D1F96-FC65-4685-8FAE-F3948D0843BC}" dt="2020-05-08T20:22:23.460" v="4251" actId="478"/>
          <ac:spMkLst>
            <pc:docMk/>
            <pc:sldMk cId="3037877153" sldId="262"/>
            <ac:spMk id="10" creationId="{BB7832F2-7540-4A7B-BB5B-7E59749E3DB8}"/>
          </ac:spMkLst>
        </pc:spChg>
        <pc:spChg chg="del">
          <ac:chgData name="Patricia Pinto Rodello" userId="90c3ce67-23eb-4dbf-b645-6d2eef2e1cec" providerId="ADAL" clId="{659D1F96-FC65-4685-8FAE-F3948D0843BC}" dt="2020-05-08T20:22:38.579" v="4258" actId="478"/>
          <ac:spMkLst>
            <pc:docMk/>
            <pc:sldMk cId="3037877153" sldId="262"/>
            <ac:spMk id="11" creationId="{3C61413C-E44A-4071-8ACD-B88617697163}"/>
          </ac:spMkLst>
        </pc:spChg>
        <pc:spChg chg="del mod">
          <ac:chgData name="Patricia Pinto Rodello" userId="90c3ce67-23eb-4dbf-b645-6d2eef2e1cec" providerId="ADAL" clId="{659D1F96-FC65-4685-8FAE-F3948D0843BC}" dt="2020-05-08T20:22:37.145" v="4257"/>
          <ac:spMkLst>
            <pc:docMk/>
            <pc:sldMk cId="3037877153" sldId="262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59D1F96-FC65-4685-8FAE-F3948D0843BC}" dt="2020-05-08T21:16:29.236" v="6196" actId="20577"/>
          <ac:spMkLst>
            <pc:docMk/>
            <pc:sldMk cId="3037877153" sldId="262"/>
            <ac:spMk id="14" creationId="{D8994617-3B63-40DC-B6D5-693051B60823}"/>
          </ac:spMkLst>
        </pc:spChg>
        <pc:spChg chg="add del mod">
          <ac:chgData name="Patricia Pinto Rodello" userId="90c3ce67-23eb-4dbf-b645-6d2eef2e1cec" providerId="ADAL" clId="{659D1F96-FC65-4685-8FAE-F3948D0843BC}" dt="2020-05-08T20:29:29.330" v="4630" actId="478"/>
          <ac:spMkLst>
            <pc:docMk/>
            <pc:sldMk cId="3037877153" sldId="262"/>
            <ac:spMk id="15" creationId="{52FD59BD-9E10-421F-BB93-7B1F583967BC}"/>
          </ac:spMkLst>
        </pc:spChg>
        <pc:spChg chg="add mod">
          <ac:chgData name="Patricia Pinto Rodello" userId="90c3ce67-23eb-4dbf-b645-6d2eef2e1cec" providerId="ADAL" clId="{659D1F96-FC65-4685-8FAE-F3948D0843BC}" dt="2020-05-08T20:33:56.992" v="4691" actId="1036"/>
          <ac:spMkLst>
            <pc:docMk/>
            <pc:sldMk cId="3037877153" sldId="262"/>
            <ac:spMk id="22" creationId="{725C6991-D400-4B5A-B17C-62B1996134C5}"/>
          </ac:spMkLst>
        </pc:spChg>
        <pc:cxnChg chg="del mod">
          <ac:chgData name="Patricia Pinto Rodello" userId="90c3ce67-23eb-4dbf-b645-6d2eef2e1cec" providerId="ADAL" clId="{659D1F96-FC65-4685-8FAE-F3948D0843BC}" dt="2020-05-08T20:22:23.460" v="4251" actId="478"/>
          <ac:cxnSpMkLst>
            <pc:docMk/>
            <pc:sldMk cId="3037877153" sldId="262"/>
            <ac:cxnSpMk id="20" creationId="{1F53A78E-9E8C-4268-AE30-EA7A5BC7D698}"/>
          </ac:cxnSpMkLst>
        </pc:cxnChg>
        <pc:cxnChg chg="del mod">
          <ac:chgData name="Patricia Pinto Rodello" userId="90c3ce67-23eb-4dbf-b645-6d2eef2e1cec" providerId="ADAL" clId="{659D1F96-FC65-4685-8FAE-F3948D0843BC}" dt="2020-05-08T20:22:27.579" v="4252" actId="478"/>
          <ac:cxnSpMkLst>
            <pc:docMk/>
            <pc:sldMk cId="3037877153" sldId="262"/>
            <ac:cxnSpMk id="21" creationId="{63FF9C11-1D62-422F-AFB2-772FD904E02E}"/>
          </ac:cxnSpMkLst>
        </pc:cxnChg>
        <pc:cxnChg chg="del mod">
          <ac:chgData name="Patricia Pinto Rodello" userId="90c3ce67-23eb-4dbf-b645-6d2eef2e1cec" providerId="ADAL" clId="{659D1F96-FC65-4685-8FAE-F3948D0843BC}" dt="2020-05-08T20:22:27.579" v="4252" actId="478"/>
          <ac:cxnSpMkLst>
            <pc:docMk/>
            <pc:sldMk cId="3037877153" sldId="262"/>
            <ac:cxnSpMk id="26" creationId="{54FC1BDF-BB48-46A8-AC4B-00E5CE3E319F}"/>
          </ac:cxnSpMkLst>
        </pc:cxnChg>
        <pc:cxnChg chg="del mod">
          <ac:chgData name="Patricia Pinto Rodello" userId="90c3ce67-23eb-4dbf-b645-6d2eef2e1cec" providerId="ADAL" clId="{659D1F96-FC65-4685-8FAE-F3948D0843BC}" dt="2020-05-08T20:22:23.460" v="4251" actId="478"/>
          <ac:cxnSpMkLst>
            <pc:docMk/>
            <pc:sldMk cId="3037877153" sldId="262"/>
            <ac:cxnSpMk id="29" creationId="{8795FBC0-B52F-49C4-B638-CC067D89AE65}"/>
          </ac:cxnSpMkLst>
        </pc:cxnChg>
        <pc:cxnChg chg="del mod">
          <ac:chgData name="Patricia Pinto Rodello" userId="90c3ce67-23eb-4dbf-b645-6d2eef2e1cec" providerId="ADAL" clId="{659D1F96-FC65-4685-8FAE-F3948D0843BC}" dt="2020-05-08T20:22:27.579" v="4252" actId="478"/>
          <ac:cxnSpMkLst>
            <pc:docMk/>
            <pc:sldMk cId="3037877153" sldId="262"/>
            <ac:cxnSpMk id="32" creationId="{6C22FA12-8924-4C0A-A4E3-C6DCE17437DB}"/>
          </ac:cxnSpMkLst>
        </pc:cxnChg>
      </pc:sldChg>
      <pc:sldChg chg="addSp delSp modSp add mod ord">
        <pc:chgData name="Patricia Pinto Rodello" userId="90c3ce67-23eb-4dbf-b645-6d2eef2e1cec" providerId="ADAL" clId="{659D1F96-FC65-4685-8FAE-F3948D0843BC}" dt="2020-05-11T12:13:33.615" v="6746" actId="207"/>
        <pc:sldMkLst>
          <pc:docMk/>
          <pc:sldMk cId="36762225" sldId="263"/>
        </pc:sldMkLst>
        <pc:spChg chg="mod">
          <ac:chgData name="Patricia Pinto Rodello" userId="90c3ce67-23eb-4dbf-b645-6d2eef2e1cec" providerId="ADAL" clId="{659D1F96-FC65-4685-8FAE-F3948D0843BC}" dt="2020-05-08T20:37:24.447" v="4706" actId="20577"/>
          <ac:spMkLst>
            <pc:docMk/>
            <pc:sldMk cId="36762225" sldId="263"/>
            <ac:spMk id="2" creationId="{F183CA30-DD47-48B4-B629-DD32D1E5770B}"/>
          </ac:spMkLst>
        </pc:spChg>
        <pc:spChg chg="del">
          <ac:chgData name="Patricia Pinto Rodello" userId="90c3ce67-23eb-4dbf-b645-6d2eef2e1cec" providerId="ADAL" clId="{659D1F96-FC65-4685-8FAE-F3948D0843BC}" dt="2020-05-08T20:38:03.904" v="4763" actId="478"/>
          <ac:spMkLst>
            <pc:docMk/>
            <pc:sldMk cId="36762225" sldId="263"/>
            <ac:spMk id="3" creationId="{9A8BE2D6-88C6-43AE-BBCB-E0D88B82721D}"/>
          </ac:spMkLst>
        </pc:spChg>
        <pc:spChg chg="del">
          <ac:chgData name="Patricia Pinto Rodello" userId="90c3ce67-23eb-4dbf-b645-6d2eef2e1cec" providerId="ADAL" clId="{659D1F96-FC65-4685-8FAE-F3948D0843BC}" dt="2020-05-08T20:37:28.739" v="4708" actId="478"/>
          <ac:spMkLst>
            <pc:docMk/>
            <pc:sldMk cId="36762225" sldId="263"/>
            <ac:spMk id="4" creationId="{ADB163E0-1591-4B21-A601-27E3E2EB252D}"/>
          </ac:spMkLst>
        </pc:spChg>
        <pc:spChg chg="mod">
          <ac:chgData name="Patricia Pinto Rodello" userId="90c3ce67-23eb-4dbf-b645-6d2eef2e1cec" providerId="ADAL" clId="{659D1F96-FC65-4685-8FAE-F3948D0843BC}" dt="2020-05-11T12:13:33.615" v="6746" actId="207"/>
          <ac:spMkLst>
            <pc:docMk/>
            <pc:sldMk cId="36762225" sldId="263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6" creationId="{BBA54F9E-90F8-470F-9EBE-1A5E562B8A63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7" creationId="{07D4AE63-FE84-4C98-AB7A-DAF7091DF327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8" creationId="{A3470E15-7213-4A08-8F62-35A495E88C0A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9" creationId="{884F5A57-5E21-4FFB-A5AA-EA4CBA15AE27}"/>
          </ac:spMkLst>
        </pc:spChg>
        <pc:spChg chg="mod">
          <ac:chgData name="Patricia Pinto Rodello" userId="90c3ce67-23eb-4dbf-b645-6d2eef2e1cec" providerId="ADAL" clId="{659D1F96-FC65-4685-8FAE-F3948D0843BC}" dt="2020-05-11T12:01:48.450" v="6260" actId="1035"/>
          <ac:spMkLst>
            <pc:docMk/>
            <pc:sldMk cId="36762225" sldId="263"/>
            <ac:spMk id="10" creationId="{BB7832F2-7540-4A7B-BB5B-7E59749E3DB8}"/>
          </ac:spMkLst>
        </pc:spChg>
        <pc:spChg chg="del">
          <ac:chgData name="Patricia Pinto Rodello" userId="90c3ce67-23eb-4dbf-b645-6d2eef2e1cec" providerId="ADAL" clId="{659D1F96-FC65-4685-8FAE-F3948D0843BC}" dt="2020-05-08T20:37:49.092" v="4735" actId="478"/>
          <ac:spMkLst>
            <pc:docMk/>
            <pc:sldMk cId="36762225" sldId="263"/>
            <ac:spMk id="11" creationId="{3C61413C-E44A-4071-8ACD-B88617697163}"/>
          </ac:spMkLst>
        </pc:spChg>
        <pc:spChg chg="del">
          <ac:chgData name="Patricia Pinto Rodello" userId="90c3ce67-23eb-4dbf-b645-6d2eef2e1cec" providerId="ADAL" clId="{659D1F96-FC65-4685-8FAE-F3948D0843BC}" dt="2020-05-08T20:37:27.451" v="4707" actId="478"/>
          <ac:spMkLst>
            <pc:docMk/>
            <pc:sldMk cId="36762225" sldId="263"/>
            <ac:spMk id="12" creationId="{71104867-02B4-4B89-9430-B9DB2F6D83B5}"/>
          </ac:spMkLst>
        </pc:spChg>
        <pc:spChg chg="del">
          <ac:chgData name="Patricia Pinto Rodello" userId="90c3ce67-23eb-4dbf-b645-6d2eef2e1cec" providerId="ADAL" clId="{659D1F96-FC65-4685-8FAE-F3948D0843BC}" dt="2020-05-08T20:38:05.608" v="4764" actId="478"/>
          <ac:spMkLst>
            <pc:docMk/>
            <pc:sldMk cId="36762225" sldId="263"/>
            <ac:spMk id="18" creationId="{5440EA96-7C06-4B51-AAE5-888D28D9399F}"/>
          </ac:spMkLst>
        </pc:spChg>
        <pc:spChg chg="add mod">
          <ac:chgData name="Patricia Pinto Rodello" userId="90c3ce67-23eb-4dbf-b645-6d2eef2e1cec" providerId="ADAL" clId="{659D1F96-FC65-4685-8FAE-F3948D0843BC}" dt="2020-05-08T20:50:46.968" v="5251" actId="1036"/>
          <ac:spMkLst>
            <pc:docMk/>
            <pc:sldMk cId="36762225" sldId="263"/>
            <ac:spMk id="34" creationId="{0817569C-1080-4F1D-B44D-0512E21D5E3B}"/>
          </ac:spMkLst>
        </pc:spChg>
        <pc:spChg chg="add mod">
          <ac:chgData name="Patricia Pinto Rodello" userId="90c3ce67-23eb-4dbf-b645-6d2eef2e1cec" providerId="ADAL" clId="{659D1F96-FC65-4685-8FAE-F3948D0843BC}" dt="2020-05-08T20:52:28.210" v="5467" actId="1076"/>
          <ac:spMkLst>
            <pc:docMk/>
            <pc:sldMk cId="36762225" sldId="263"/>
            <ac:spMk id="35" creationId="{2A39DEA0-0057-4F3E-8BA0-A81A441F7DE7}"/>
          </ac:spMkLst>
        </pc:sp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0" creationId="{1F53A78E-9E8C-4268-AE30-EA7A5BC7D698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1" creationId="{63FF9C11-1D62-422F-AFB2-772FD904E02E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6" creationId="{54FC1BDF-BB48-46A8-AC4B-00E5CE3E319F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29" creationId="{8795FBC0-B52F-49C4-B638-CC067D89AE65}"/>
          </ac:cxnSpMkLst>
        </pc:cxnChg>
        <pc:cxnChg chg="mod">
          <ac:chgData name="Patricia Pinto Rodello" userId="90c3ce67-23eb-4dbf-b645-6d2eef2e1cec" providerId="ADAL" clId="{659D1F96-FC65-4685-8FAE-F3948D0843BC}" dt="2020-05-11T12:01:48.450" v="6260" actId="1035"/>
          <ac:cxnSpMkLst>
            <pc:docMk/>
            <pc:sldMk cId="36762225" sldId="263"/>
            <ac:cxnSpMk id="32" creationId="{6C22FA12-8924-4C0A-A4E3-C6DCE17437DB}"/>
          </ac:cxnSpMkLst>
        </pc:cxnChg>
      </pc:sldChg>
      <pc:sldChg chg="addSp delSp modSp add mod ord">
        <pc:chgData name="Patricia Pinto Rodello" userId="90c3ce67-23eb-4dbf-b645-6d2eef2e1cec" providerId="ADAL" clId="{659D1F96-FC65-4685-8FAE-F3948D0843BC}" dt="2020-05-13T18:01:15.364" v="7516" actId="20577"/>
        <pc:sldMkLst>
          <pc:docMk/>
          <pc:sldMk cId="2328491832" sldId="264"/>
        </pc:sldMkLst>
        <pc:spChg chg="mod">
          <ac:chgData name="Patricia Pinto Rodello" userId="90c3ce67-23eb-4dbf-b645-6d2eef2e1cec" providerId="ADAL" clId="{659D1F96-FC65-4685-8FAE-F3948D0843BC}" dt="2020-05-11T12:03:06.246" v="6288" actId="6549"/>
          <ac:spMkLst>
            <pc:docMk/>
            <pc:sldMk cId="2328491832" sldId="264"/>
            <ac:spMk id="2" creationId="{F183CA30-DD47-48B4-B629-DD32D1E5770B}"/>
          </ac:spMkLst>
        </pc:spChg>
        <pc:spChg chg="del">
          <ac:chgData name="Patricia Pinto Rodello" userId="90c3ce67-23eb-4dbf-b645-6d2eef2e1cec" providerId="ADAL" clId="{659D1F96-FC65-4685-8FAE-F3948D0843BC}" dt="2020-05-11T12:04:24.832" v="6310" actId="478"/>
          <ac:spMkLst>
            <pc:docMk/>
            <pc:sldMk cId="2328491832" sldId="264"/>
            <ac:spMk id="3" creationId="{9A8BE2D6-88C6-43AE-BBCB-E0D88B82721D}"/>
          </ac:spMkLst>
        </pc:spChg>
        <pc:spChg chg="del">
          <ac:chgData name="Patricia Pinto Rodello" userId="90c3ce67-23eb-4dbf-b645-6d2eef2e1cec" providerId="ADAL" clId="{659D1F96-FC65-4685-8FAE-F3948D0843BC}" dt="2020-05-11T12:03:10.059" v="6289" actId="478"/>
          <ac:spMkLst>
            <pc:docMk/>
            <pc:sldMk cId="2328491832" sldId="264"/>
            <ac:spMk id="4" creationId="{ADB163E0-1591-4B21-A601-27E3E2EB252D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5" creationId="{3AC9F53B-B06E-4855-A027-ADC07FB89CFD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6" creationId="{BBA54F9E-90F8-470F-9EBE-1A5E562B8A63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7" creationId="{07D4AE63-FE84-4C98-AB7A-DAF7091DF327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8" creationId="{A3470E15-7213-4A08-8F62-35A495E88C0A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9" creationId="{884F5A57-5E21-4FFB-A5AA-EA4CBA15AE27}"/>
          </ac:spMkLst>
        </pc:spChg>
        <pc:spChg chg="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10" creationId="{BB7832F2-7540-4A7B-BB5B-7E59749E3DB8}"/>
          </ac:spMkLst>
        </pc:spChg>
        <pc:spChg chg="add mod">
          <ac:chgData name="Patricia Pinto Rodello" userId="90c3ce67-23eb-4dbf-b645-6d2eef2e1cec" providerId="ADAL" clId="{659D1F96-FC65-4685-8FAE-F3948D0843BC}" dt="2020-05-13T17:59:24.566" v="7512" actId="1035"/>
          <ac:spMkLst>
            <pc:docMk/>
            <pc:sldMk cId="2328491832" sldId="264"/>
            <ac:spMk id="11" creationId="{0CF2B586-5615-486B-B5A7-525B42696CE7}"/>
          </ac:spMkLst>
        </pc:spChg>
        <pc:spChg chg="del mod">
          <ac:chgData name="Patricia Pinto Rodello" userId="90c3ce67-23eb-4dbf-b645-6d2eef2e1cec" providerId="ADAL" clId="{659D1F96-FC65-4685-8FAE-F3948D0843BC}" dt="2020-05-11T12:14:40.452" v="6747" actId="478"/>
          <ac:spMkLst>
            <pc:docMk/>
            <pc:sldMk cId="2328491832" sldId="264"/>
            <ac:spMk id="11" creationId="{3C61413C-E44A-4071-8ACD-B88617697163}"/>
          </ac:spMkLst>
        </pc:spChg>
        <pc:spChg chg="mod">
          <ac:chgData name="Patricia Pinto Rodello" userId="90c3ce67-23eb-4dbf-b645-6d2eef2e1cec" providerId="ADAL" clId="{659D1F96-FC65-4685-8FAE-F3948D0843BC}" dt="2020-05-13T17:44:30.954" v="7139" actId="1035"/>
          <ac:spMkLst>
            <pc:docMk/>
            <pc:sldMk cId="2328491832" sldId="264"/>
            <ac:spMk id="12" creationId="{71104867-02B4-4B89-9430-B9DB2F6D83B5}"/>
          </ac:spMkLst>
        </pc:spChg>
        <pc:spChg chg="add 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13" creationId="{191D969B-D788-4CDF-84B1-8742DDDC977C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19" creationId="{B2526369-F25E-46A0-82BD-AA24D9C37CE6}"/>
          </ac:spMkLst>
        </pc:spChg>
        <pc:spChg chg="add mod">
          <ac:chgData name="Patricia Pinto Rodello" userId="90c3ce67-23eb-4dbf-b645-6d2eef2e1cec" providerId="ADAL" clId="{659D1F96-FC65-4685-8FAE-F3948D0843BC}" dt="2020-05-13T17:59:12.822" v="7458" actId="1036"/>
          <ac:spMkLst>
            <pc:docMk/>
            <pc:sldMk cId="2328491832" sldId="264"/>
            <ac:spMk id="19" creationId="{E697BC5E-2C86-456A-98A3-F2729FEB0F76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2" creationId="{7DB97FF7-623E-4F9E-9041-8EF616B3916D}"/>
          </ac:spMkLst>
        </pc:spChg>
        <pc:spChg chg="add del mod">
          <ac:chgData name="Patricia Pinto Rodello" userId="90c3ce67-23eb-4dbf-b645-6d2eef2e1cec" providerId="ADAL" clId="{659D1F96-FC65-4685-8FAE-F3948D0843BC}" dt="2020-05-13T17:58:57.128" v="7415" actId="478"/>
          <ac:spMkLst>
            <pc:docMk/>
            <pc:sldMk cId="2328491832" sldId="264"/>
            <ac:spMk id="22" creationId="{A66B06F7-15C1-4742-B6B2-B919CDE7AE3D}"/>
          </ac:spMkLst>
        </pc:spChg>
        <pc:spChg chg="add del mod">
          <ac:chgData name="Patricia Pinto Rodello" userId="90c3ce67-23eb-4dbf-b645-6d2eef2e1cec" providerId="ADAL" clId="{659D1F96-FC65-4685-8FAE-F3948D0843BC}" dt="2020-05-13T17:58:59.915" v="7417" actId="478"/>
          <ac:spMkLst>
            <pc:docMk/>
            <pc:sldMk cId="2328491832" sldId="264"/>
            <ac:spMk id="23" creationId="{A42191A0-E48C-4086-9EC2-7559B9F92B9A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3" creationId="{B322791D-47E8-43D7-8C16-72BBBC539BFD}"/>
          </ac:spMkLst>
        </pc:spChg>
        <pc:spChg chg="add del mod">
          <ac:chgData name="Patricia Pinto Rodello" userId="90c3ce67-23eb-4dbf-b645-6d2eef2e1cec" providerId="ADAL" clId="{659D1F96-FC65-4685-8FAE-F3948D0843BC}" dt="2020-05-13T17:59:02.467" v="7419" actId="478"/>
          <ac:spMkLst>
            <pc:docMk/>
            <pc:sldMk cId="2328491832" sldId="264"/>
            <ac:spMk id="24" creationId="{16BB7D70-048B-4504-AFD8-D007C3E09FEF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4" creationId="{6D75D089-E72F-4D98-B9F5-8F7CD139CFFD}"/>
          </ac:spMkLst>
        </pc:spChg>
        <pc:spChg chg="add mod">
          <ac:chgData name="Patricia Pinto Rodello" userId="90c3ce67-23eb-4dbf-b645-6d2eef2e1cec" providerId="ADAL" clId="{659D1F96-FC65-4685-8FAE-F3948D0843BC}" dt="2020-05-13T17:59:24.566" v="7512" actId="1035"/>
          <ac:spMkLst>
            <pc:docMk/>
            <pc:sldMk cId="2328491832" sldId="264"/>
            <ac:spMk id="25" creationId="{48A32542-27EC-4F00-B6D1-3EB06A8FFD45}"/>
          </ac:spMkLst>
        </pc:spChg>
        <pc:spChg chg="add mod">
          <ac:chgData name="Patricia Pinto Rodello" userId="90c3ce67-23eb-4dbf-b645-6d2eef2e1cec" providerId="ADAL" clId="{659D1F96-FC65-4685-8FAE-F3948D0843BC}" dt="2020-05-11T12:04:19.178" v="6309" actId="571"/>
          <ac:spMkLst>
            <pc:docMk/>
            <pc:sldMk cId="2328491832" sldId="264"/>
            <ac:spMk id="25" creationId="{82A0E9FC-3886-4AA6-BFB6-ECB373D0B4D1}"/>
          </ac:spMkLst>
        </pc:spChg>
        <pc:spChg chg="add 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34" creationId="{B9809594-CB83-4B2B-8C06-0ED016EED968}"/>
          </ac:spMkLst>
        </pc:spChg>
        <pc:spChg chg="del">
          <ac:chgData name="Patricia Pinto Rodello" userId="90c3ce67-23eb-4dbf-b645-6d2eef2e1cec" providerId="ADAL" clId="{659D1F96-FC65-4685-8FAE-F3948D0843BC}" dt="2020-05-11T12:04:26.511" v="6311" actId="478"/>
          <ac:spMkLst>
            <pc:docMk/>
            <pc:sldMk cId="2328491832" sldId="264"/>
            <ac:spMk id="35" creationId="{EBFE7C21-5B6B-478B-896D-921A0ECDEA49}"/>
          </ac:spMkLst>
        </pc:spChg>
        <pc:spChg chg="add del mod">
          <ac:chgData name="Patricia Pinto Rodello" userId="90c3ce67-23eb-4dbf-b645-6d2eef2e1cec" providerId="ADAL" clId="{659D1F96-FC65-4685-8FAE-F3948D0843BC}" dt="2020-05-13T17:40:05.318" v="6920" actId="478"/>
          <ac:spMkLst>
            <pc:docMk/>
            <pc:sldMk cId="2328491832" sldId="264"/>
            <ac:spMk id="36" creationId="{FAB1E46C-B3EE-4566-9634-145E664DF5D4}"/>
          </ac:spMkLst>
        </pc:spChg>
        <pc:spChg chg="add mod">
          <ac:chgData name="Patricia Pinto Rodello" userId="90c3ce67-23eb-4dbf-b645-6d2eef2e1cec" providerId="ADAL" clId="{659D1F96-FC65-4685-8FAE-F3948D0843BC}" dt="2020-05-13T18:01:15.364" v="7516" actId="20577"/>
          <ac:spMkLst>
            <pc:docMk/>
            <pc:sldMk cId="2328491832" sldId="264"/>
            <ac:spMk id="38" creationId="{98ABEE21-3BF3-4EED-89EB-E171DF3E7377}"/>
          </ac:spMkLst>
        </pc:spChg>
        <pc:spChg chg="add del mod">
          <ac:chgData name="Patricia Pinto Rodello" userId="90c3ce67-23eb-4dbf-b645-6d2eef2e1cec" providerId="ADAL" clId="{659D1F96-FC65-4685-8FAE-F3948D0843BC}" dt="2020-05-11T12:16:25.395" v="6808" actId="478"/>
          <ac:spMkLst>
            <pc:docMk/>
            <pc:sldMk cId="2328491832" sldId="264"/>
            <ac:spMk id="40" creationId="{E0B52E39-BE9A-49DE-9CD1-A1FD75C8B4E1}"/>
          </ac:spMkLst>
        </pc:spChg>
        <pc:spChg chg="add del mod">
          <ac:chgData name="Patricia Pinto Rodello" userId="90c3ce67-23eb-4dbf-b645-6d2eef2e1cec" providerId="ADAL" clId="{659D1F96-FC65-4685-8FAE-F3948D0843BC}" dt="2020-05-13T17:40:07.349" v="6921" actId="478"/>
          <ac:spMkLst>
            <pc:docMk/>
            <pc:sldMk cId="2328491832" sldId="264"/>
            <ac:spMk id="41" creationId="{A438876B-CD83-4EBC-91DF-1FDC0EEFA462}"/>
          </ac:spMkLst>
        </pc:spChg>
        <pc:cxnChg chg="add mod">
          <ac:chgData name="Patricia Pinto Rodello" userId="90c3ce67-23eb-4dbf-b645-6d2eef2e1cec" providerId="ADAL" clId="{659D1F96-FC65-4685-8FAE-F3948D0843BC}" dt="2020-05-13T17:59:12.822" v="7458" actId="1036"/>
          <ac:cxnSpMkLst>
            <pc:docMk/>
            <pc:sldMk cId="2328491832" sldId="264"/>
            <ac:cxnSpMk id="4" creationId="{507098B4-4268-4B8E-8631-049403F79316}"/>
          </ac:cxnSpMkLst>
        </pc:cxnChg>
        <pc:cxnChg chg="add del mod">
          <ac:chgData name="Patricia Pinto Rodello" userId="90c3ce67-23eb-4dbf-b645-6d2eef2e1cec" providerId="ADAL" clId="{659D1F96-FC65-4685-8FAE-F3948D0843BC}" dt="2020-05-11T12:15:58.658" v="6802" actId="478"/>
          <ac:cxnSpMkLst>
            <pc:docMk/>
            <pc:sldMk cId="2328491832" sldId="264"/>
            <ac:cxnSpMk id="15" creationId="{0BD39D02-C4B3-44CD-A94B-60A30873CB3E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20" creationId="{1F53A78E-9E8C-4268-AE30-EA7A5BC7D698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21" creationId="{63FF9C11-1D62-422F-AFB2-772FD904E02E}"/>
          </ac:cxnSpMkLst>
        </pc:cxnChg>
        <pc:cxnChg chg="del mod">
          <ac:chgData name="Patricia Pinto Rodello" userId="90c3ce67-23eb-4dbf-b645-6d2eef2e1cec" providerId="ADAL" clId="{659D1F96-FC65-4685-8FAE-F3948D0843BC}" dt="2020-05-13T17:40:08.051" v="6922" actId="478"/>
          <ac:cxnSpMkLst>
            <pc:docMk/>
            <pc:sldMk cId="2328491832" sldId="264"/>
            <ac:cxnSpMk id="26" creationId="{54FC1BDF-BB48-46A8-AC4B-00E5CE3E319F}"/>
          </ac:cxnSpMkLst>
        </pc:cxnChg>
        <pc:cxnChg chg="add del mod">
          <ac:chgData name="Patricia Pinto Rodello" userId="90c3ce67-23eb-4dbf-b645-6d2eef2e1cec" providerId="ADAL" clId="{659D1F96-FC65-4685-8FAE-F3948D0843BC}" dt="2020-05-13T17:46:19.761" v="7247" actId="478"/>
          <ac:cxnSpMkLst>
            <pc:docMk/>
            <pc:sldMk cId="2328491832" sldId="264"/>
            <ac:cxnSpMk id="27" creationId="{2A7AF3C7-4E5A-455D-B989-1B5732520970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27" creationId="{5C6C6008-255D-41F7-B8B2-BE824EC33E63}"/>
          </ac:cxnSpMkLst>
        </pc:cxnChg>
        <pc:cxnChg chg="add del mod">
          <ac:chgData name="Patricia Pinto Rodello" userId="90c3ce67-23eb-4dbf-b645-6d2eef2e1cec" providerId="ADAL" clId="{659D1F96-FC65-4685-8FAE-F3948D0843BC}" dt="2020-05-13T17:46:19.761" v="7247" actId="478"/>
          <ac:cxnSpMkLst>
            <pc:docMk/>
            <pc:sldMk cId="2328491832" sldId="264"/>
            <ac:cxnSpMk id="28" creationId="{2B94A3A9-A7DE-4CE9-BC88-C1C4E98F7471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28" creationId="{9653C110-57EE-4EB6-8A29-BFD90345391A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29" creationId="{8795FBC0-B52F-49C4-B638-CC067D89AE65}"/>
          </ac:cxnSpMkLst>
        </pc:cxnChg>
        <pc:cxnChg chg="add del mod">
          <ac:chgData name="Patricia Pinto Rodello" userId="90c3ce67-23eb-4dbf-b645-6d2eef2e1cec" providerId="ADAL" clId="{659D1F96-FC65-4685-8FAE-F3948D0843BC}" dt="2020-05-13T17:46:19.761" v="7247" actId="478"/>
          <ac:cxnSpMkLst>
            <pc:docMk/>
            <pc:sldMk cId="2328491832" sldId="264"/>
            <ac:cxnSpMk id="30" creationId="{AB437B68-A84D-4F02-B8E5-AAF3F04A592D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30" creationId="{B28B5D22-A5DE-429D-A9AC-2787FF7BC1BD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31" creationId="{4764D17F-DFB6-4DDF-8B9A-0F19BC178EDC}"/>
          </ac:cxnSpMkLst>
        </pc:cxnChg>
        <pc:cxnChg chg="add del mod">
          <ac:chgData name="Patricia Pinto Rodello" userId="90c3ce67-23eb-4dbf-b645-6d2eef2e1cec" providerId="ADAL" clId="{659D1F96-FC65-4685-8FAE-F3948D0843BC}" dt="2020-05-13T17:58:58.178" v="7416" actId="478"/>
          <ac:cxnSpMkLst>
            <pc:docMk/>
            <pc:sldMk cId="2328491832" sldId="264"/>
            <ac:cxnSpMk id="31" creationId="{D634E07F-4C80-4BFB-B6DD-C42B26765689}"/>
          </ac:cxnSpMkLst>
        </pc:cxnChg>
        <pc:cxnChg chg="del mod">
          <ac:chgData name="Patricia Pinto Rodello" userId="90c3ce67-23eb-4dbf-b645-6d2eef2e1cec" providerId="ADAL" clId="{659D1F96-FC65-4685-8FAE-F3948D0843BC}" dt="2020-05-13T17:40:05.318" v="6920" actId="478"/>
          <ac:cxnSpMkLst>
            <pc:docMk/>
            <pc:sldMk cId="2328491832" sldId="264"/>
            <ac:cxnSpMk id="32" creationId="{6C22FA12-8924-4C0A-A4E3-C6DCE17437DB}"/>
          </ac:cxnSpMkLst>
        </pc:cxnChg>
        <pc:cxnChg chg="add mod">
          <ac:chgData name="Patricia Pinto Rodello" userId="90c3ce67-23eb-4dbf-b645-6d2eef2e1cec" providerId="ADAL" clId="{659D1F96-FC65-4685-8FAE-F3948D0843BC}" dt="2020-05-11T12:04:19.178" v="6309" actId="571"/>
          <ac:cxnSpMkLst>
            <pc:docMk/>
            <pc:sldMk cId="2328491832" sldId="264"/>
            <ac:cxnSpMk id="33" creationId="{4930DA6A-2FA5-40DF-A4EC-580358F605F7}"/>
          </ac:cxnSpMkLst>
        </pc:cxnChg>
        <pc:cxnChg chg="add del mod">
          <ac:chgData name="Patricia Pinto Rodello" userId="90c3ce67-23eb-4dbf-b645-6d2eef2e1cec" providerId="ADAL" clId="{659D1F96-FC65-4685-8FAE-F3948D0843BC}" dt="2020-05-13T17:59:00.706" v="7418" actId="478"/>
          <ac:cxnSpMkLst>
            <pc:docMk/>
            <pc:sldMk cId="2328491832" sldId="264"/>
            <ac:cxnSpMk id="33" creationId="{A5AB5F2E-F4FD-4AB2-8B4D-E4BD73D79D94}"/>
          </ac:cxnSpMkLst>
        </pc:cxnChg>
        <pc:cxnChg chg="add del mod">
          <ac:chgData name="Patricia Pinto Rodello" userId="90c3ce67-23eb-4dbf-b645-6d2eef2e1cec" providerId="ADAL" clId="{659D1F96-FC65-4685-8FAE-F3948D0843BC}" dt="2020-05-13T17:59:03.178" v="7420" actId="478"/>
          <ac:cxnSpMkLst>
            <pc:docMk/>
            <pc:sldMk cId="2328491832" sldId="264"/>
            <ac:cxnSpMk id="35" creationId="{A9D40CE9-09E0-4715-99A8-41DD98D9E26C}"/>
          </ac:cxnSpMkLst>
        </pc:cxnChg>
        <pc:cxnChg chg="add mod">
          <ac:chgData name="Patricia Pinto Rodello" userId="90c3ce67-23eb-4dbf-b645-6d2eef2e1cec" providerId="ADAL" clId="{659D1F96-FC65-4685-8FAE-F3948D0843BC}" dt="2020-05-13T17:59:24.566" v="7512" actId="1035"/>
          <ac:cxnSpMkLst>
            <pc:docMk/>
            <pc:sldMk cId="2328491832" sldId="264"/>
            <ac:cxnSpMk id="37" creationId="{3E7B6A52-2279-4FD6-8CED-09CC63C816EB}"/>
          </ac:cxnSpMkLst>
        </pc:cxnChg>
        <pc:cxnChg chg="add del mod">
          <ac:chgData name="Patricia Pinto Rodello" userId="90c3ce67-23eb-4dbf-b645-6d2eef2e1cec" providerId="ADAL" clId="{659D1F96-FC65-4685-8FAE-F3948D0843BC}" dt="2020-05-11T12:16:00.027" v="6803" actId="478"/>
          <ac:cxnSpMkLst>
            <pc:docMk/>
            <pc:sldMk cId="2328491832" sldId="264"/>
            <ac:cxnSpMk id="37" creationId="{6E02D31C-820A-4820-9395-AACCA5354A7E}"/>
          </ac:cxnSpMkLst>
        </pc:cxnChg>
        <pc:cxnChg chg="add del mod">
          <ac:chgData name="Patricia Pinto Rodello" userId="90c3ce67-23eb-4dbf-b645-6d2eef2e1cec" providerId="ADAL" clId="{659D1F96-FC65-4685-8FAE-F3948D0843BC}" dt="2020-05-11T12:16:01.380" v="6804" actId="478"/>
          <ac:cxnSpMkLst>
            <pc:docMk/>
            <pc:sldMk cId="2328491832" sldId="264"/>
            <ac:cxnSpMk id="38" creationId="{9F17F23A-9452-4E54-8D70-B4B29B22C72F}"/>
          </ac:cxnSpMkLst>
        </pc:cxnChg>
      </pc:sldChg>
      <pc:sldChg chg="addSp delSp modSp add mod">
        <pc:chgData name="Patricia Pinto Rodello" userId="90c3ce67-23eb-4dbf-b645-6d2eef2e1cec" providerId="ADAL" clId="{659D1F96-FC65-4685-8FAE-F3948D0843BC}" dt="2020-05-13T17:40:54.626" v="6967"/>
        <pc:sldMkLst>
          <pc:docMk/>
          <pc:sldMk cId="3687378411" sldId="265"/>
        </pc:sldMkLst>
        <pc:spChg chg="add del mod">
          <ac:chgData name="Patricia Pinto Rodello" userId="90c3ce67-23eb-4dbf-b645-6d2eef2e1cec" providerId="ADAL" clId="{659D1F96-FC65-4685-8FAE-F3948D0843BC}" dt="2020-05-13T17:40:54.626" v="6967"/>
          <ac:spMkLst>
            <pc:docMk/>
            <pc:sldMk cId="3687378411" sldId="265"/>
            <ac:spMk id="19" creationId="{A3D77A58-C272-4786-A307-2F9FABFFC38D}"/>
          </ac:spMkLst>
        </pc:spChg>
      </pc:sldChg>
      <pc:sldMasterChg chg="setBg modSldLayout">
        <pc:chgData name="Patricia Pinto Rodello" userId="90c3ce67-23eb-4dbf-b645-6d2eef2e1cec" providerId="ADAL" clId="{659D1F96-FC65-4685-8FAE-F3948D0843BC}" dt="2020-05-08T17:22:12.149" v="77"/>
        <pc:sldMasterMkLst>
          <pc:docMk/>
          <pc:sldMasterMk cId="3224700293" sldId="2147483648"/>
        </pc:sldMasterMkLst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698990303" sldId="2147483649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1820657742" sldId="2147483650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145975768" sldId="2147483651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349826295" sldId="2147483652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401334448" sldId="2147483653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105452970" sldId="2147483654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4088679325" sldId="2147483655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643091779" sldId="2147483656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3246307810" sldId="2147483657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608630182" sldId="2147483658"/>
          </pc:sldLayoutMkLst>
        </pc:sldLayoutChg>
        <pc:sldLayoutChg chg="setBg">
          <pc:chgData name="Patricia Pinto Rodello" userId="90c3ce67-23eb-4dbf-b645-6d2eef2e1cec" providerId="ADAL" clId="{659D1F96-FC65-4685-8FAE-F3948D0843BC}" dt="2020-05-08T17:22:12.149" v="77"/>
          <pc:sldLayoutMkLst>
            <pc:docMk/>
            <pc:sldMasterMk cId="3224700293" sldId="2147483648"/>
            <pc:sldLayoutMk cId="2045080723" sldId="2147483659"/>
          </pc:sldLayoutMkLst>
        </pc:sldLayoutChg>
      </pc:sldMasterChg>
    </pc:docChg>
  </pc:docChgLst>
  <pc:docChgLst>
    <pc:chgData name="Patricia Pinto Rodello" userId="90c3ce67-23eb-4dbf-b645-6d2eef2e1cec" providerId="ADAL" clId="{692AF94C-2561-447D-A3A4-E1D21439C413}"/>
    <pc:docChg chg="undo redo custSel addSld delSld modSld sldOrd">
      <pc:chgData name="Patricia Pinto Rodello" userId="90c3ce67-23eb-4dbf-b645-6d2eef2e1cec" providerId="ADAL" clId="{692AF94C-2561-447D-A3A4-E1D21439C413}" dt="2020-05-15T14:50:09.525" v="4770" actId="20577"/>
      <pc:docMkLst>
        <pc:docMk/>
      </pc:docMkLst>
      <pc:sldChg chg="modSp mod">
        <pc:chgData name="Patricia Pinto Rodello" userId="90c3ce67-23eb-4dbf-b645-6d2eef2e1cec" providerId="ADAL" clId="{692AF94C-2561-447D-A3A4-E1D21439C413}" dt="2020-05-15T11:26:34.049" v="2696" actId="6549"/>
        <pc:sldMkLst>
          <pc:docMk/>
          <pc:sldMk cId="1914253186" sldId="256"/>
        </pc:sldMkLst>
        <pc:spChg chg="mod">
          <ac:chgData name="Patricia Pinto Rodello" userId="90c3ce67-23eb-4dbf-b645-6d2eef2e1cec" providerId="ADAL" clId="{692AF94C-2561-447D-A3A4-E1D21439C413}" dt="2020-05-15T11:26:34.049" v="2696" actId="6549"/>
          <ac:spMkLst>
            <pc:docMk/>
            <pc:sldMk cId="1914253186" sldId="256"/>
            <ac:spMk id="2" creationId="{F2EEA9B2-6F61-43D5-93CA-9B8F9A81EDE6}"/>
          </ac:spMkLst>
        </pc:spChg>
      </pc:sldChg>
      <pc:sldChg chg="addSp modSp mod ord">
        <pc:chgData name="Patricia Pinto Rodello" userId="90c3ce67-23eb-4dbf-b645-6d2eef2e1cec" providerId="ADAL" clId="{692AF94C-2561-447D-A3A4-E1D21439C413}" dt="2020-05-15T14:13:00.769" v="4304" actId="1035"/>
        <pc:sldMkLst>
          <pc:docMk/>
          <pc:sldMk cId="2945842350" sldId="258"/>
        </pc:sldMkLst>
        <pc:spChg chg="mod">
          <ac:chgData name="Patricia Pinto Rodello" userId="90c3ce67-23eb-4dbf-b645-6d2eef2e1cec" providerId="ADAL" clId="{692AF94C-2561-447D-A3A4-E1D21439C413}" dt="2020-05-14T12:26:31.167" v="152" actId="20577"/>
          <ac:spMkLst>
            <pc:docMk/>
            <pc:sldMk cId="2945842350" sldId="258"/>
            <ac:spMk id="2" creationId="{3681C763-DF10-4E0D-AD10-0F1490505C03}"/>
          </ac:spMkLst>
        </pc:spChg>
        <pc:spChg chg="mod">
          <ac:chgData name="Patricia Pinto Rodello" userId="90c3ce67-23eb-4dbf-b645-6d2eef2e1cec" providerId="ADAL" clId="{692AF94C-2561-447D-A3A4-E1D21439C413}" dt="2020-05-15T14:13:00.769" v="4304" actId="1035"/>
          <ac:spMkLst>
            <pc:docMk/>
            <pc:sldMk cId="2945842350" sldId="258"/>
            <ac:spMk id="3" creationId="{708FC507-CAF7-4020-9948-BBDEAEDBEB16}"/>
          </ac:spMkLst>
        </pc:spChg>
        <pc:spChg chg="mod">
          <ac:chgData name="Patricia Pinto Rodello" userId="90c3ce67-23eb-4dbf-b645-6d2eef2e1cec" providerId="ADAL" clId="{692AF94C-2561-447D-A3A4-E1D21439C413}" dt="2020-05-15T14:08:06.732" v="4240" actId="20577"/>
          <ac:spMkLst>
            <pc:docMk/>
            <pc:sldMk cId="2945842350" sldId="258"/>
            <ac:spMk id="4" creationId="{D6DE0689-D3F2-485A-ADE2-810042E5623C}"/>
          </ac:spMkLst>
        </pc:spChg>
        <pc:spChg chg="mod">
          <ac:chgData name="Patricia Pinto Rodello" userId="90c3ce67-23eb-4dbf-b645-6d2eef2e1cec" providerId="ADAL" clId="{692AF94C-2561-447D-A3A4-E1D21439C413}" dt="2020-05-15T14:13:00.769" v="4304" actId="1035"/>
          <ac:spMkLst>
            <pc:docMk/>
            <pc:sldMk cId="2945842350" sldId="258"/>
            <ac:spMk id="5" creationId="{19A5A19F-22BE-4C86-919C-097028961BA3}"/>
          </ac:spMkLst>
        </pc:spChg>
        <pc:spChg chg="mod">
          <ac:chgData name="Patricia Pinto Rodello" userId="90c3ce67-23eb-4dbf-b645-6d2eef2e1cec" providerId="ADAL" clId="{692AF94C-2561-447D-A3A4-E1D21439C413}" dt="2020-05-14T13:06:25.205" v="1351" actId="14100"/>
          <ac:spMkLst>
            <pc:docMk/>
            <pc:sldMk cId="2945842350" sldId="258"/>
            <ac:spMk id="6" creationId="{3084E174-97B9-4591-9C03-1F6AE101FA62}"/>
          </ac:spMkLst>
        </pc:spChg>
        <pc:spChg chg="mod">
          <ac:chgData name="Patricia Pinto Rodello" userId="90c3ce67-23eb-4dbf-b645-6d2eef2e1cec" providerId="ADAL" clId="{692AF94C-2561-447D-A3A4-E1D21439C413}" dt="2020-05-14T13:18:46.319" v="1600" actId="20577"/>
          <ac:spMkLst>
            <pc:docMk/>
            <pc:sldMk cId="2945842350" sldId="258"/>
            <ac:spMk id="8" creationId="{4A7CFB8C-8070-4E40-A62C-54A4FEB5DEE7}"/>
          </ac:spMkLst>
        </pc:spChg>
        <pc:spChg chg="add mod">
          <ac:chgData name="Patricia Pinto Rodello" userId="90c3ce67-23eb-4dbf-b645-6d2eef2e1cec" providerId="ADAL" clId="{692AF94C-2561-447D-A3A4-E1D21439C413}" dt="2020-05-15T14:13:00.769" v="4304" actId="1035"/>
          <ac:spMkLst>
            <pc:docMk/>
            <pc:sldMk cId="2945842350" sldId="258"/>
            <ac:spMk id="9" creationId="{0F9F2C22-C0B3-4E14-A1DF-A460E342B808}"/>
          </ac:spMkLst>
        </pc:spChg>
      </pc:sldChg>
      <pc:sldChg chg="addSp delSp modSp add del mod">
        <pc:chgData name="Patricia Pinto Rodello" userId="90c3ce67-23eb-4dbf-b645-6d2eef2e1cec" providerId="ADAL" clId="{692AF94C-2561-447D-A3A4-E1D21439C413}" dt="2020-05-15T14:50:09.525" v="4770" actId="20577"/>
        <pc:sldMkLst>
          <pc:docMk/>
          <pc:sldMk cId="1339870800" sldId="259"/>
        </pc:sldMkLst>
        <pc:spChg chg="mod">
          <ac:chgData name="Patricia Pinto Rodello" userId="90c3ce67-23eb-4dbf-b645-6d2eef2e1cec" providerId="ADAL" clId="{692AF94C-2561-447D-A3A4-E1D21439C413}" dt="2020-05-15T12:51:34.915" v="3566" actId="20577"/>
          <ac:spMkLst>
            <pc:docMk/>
            <pc:sldMk cId="1339870800" sldId="259"/>
            <ac:spMk id="2" creationId="{F183CA30-DD47-48B4-B629-DD32D1E5770B}"/>
          </ac:spMkLst>
        </pc:spChg>
        <pc:spChg chg="del mod">
          <ac:chgData name="Patricia Pinto Rodello" userId="90c3ce67-23eb-4dbf-b645-6d2eef2e1cec" providerId="ADAL" clId="{692AF94C-2561-447D-A3A4-E1D21439C413}" dt="2020-05-14T12:51:31.102" v="922" actId="478"/>
          <ac:spMkLst>
            <pc:docMk/>
            <pc:sldMk cId="1339870800" sldId="259"/>
            <ac:spMk id="3" creationId="{9A8BE2D6-88C6-43AE-BBCB-E0D88B82721D}"/>
          </ac:spMkLst>
        </pc:spChg>
        <pc:spChg chg="del">
          <ac:chgData name="Patricia Pinto Rodello" userId="90c3ce67-23eb-4dbf-b645-6d2eef2e1cec" providerId="ADAL" clId="{692AF94C-2561-447D-A3A4-E1D21439C413}" dt="2020-05-14T12:46:48.979" v="871" actId="478"/>
          <ac:spMkLst>
            <pc:docMk/>
            <pc:sldMk cId="1339870800" sldId="259"/>
            <ac:spMk id="4" creationId="{ADB163E0-1591-4B21-A601-27E3E2EB252D}"/>
          </ac:spMkLst>
        </pc:spChg>
        <pc:spChg chg="del mod">
          <ac:chgData name="Patricia Pinto Rodello" userId="90c3ce67-23eb-4dbf-b645-6d2eef2e1cec" providerId="ADAL" clId="{692AF94C-2561-447D-A3A4-E1D21439C413}" dt="2020-05-14T12:51:07.686" v="920" actId="478"/>
          <ac:spMkLst>
            <pc:docMk/>
            <pc:sldMk cId="1339870800" sldId="259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92AF94C-2561-447D-A3A4-E1D21439C413}" dt="2020-05-15T12:48:19.611" v="3423" actId="255"/>
          <ac:spMkLst>
            <pc:docMk/>
            <pc:sldMk cId="1339870800" sldId="259"/>
            <ac:spMk id="6" creationId="{BBA54F9E-90F8-470F-9EBE-1A5E562B8A63}"/>
          </ac:spMkLst>
        </pc:spChg>
        <pc:spChg chg="del mod">
          <ac:chgData name="Patricia Pinto Rodello" userId="90c3ce67-23eb-4dbf-b645-6d2eef2e1cec" providerId="ADAL" clId="{692AF94C-2561-447D-A3A4-E1D21439C413}" dt="2020-05-14T12:50:12.191" v="892" actId="478"/>
          <ac:spMkLst>
            <pc:docMk/>
            <pc:sldMk cId="1339870800" sldId="259"/>
            <ac:spMk id="7" creationId="{07D4AE63-FE84-4C98-AB7A-DAF7091DF327}"/>
          </ac:spMkLst>
        </pc:spChg>
        <pc:spChg chg="del mod">
          <ac:chgData name="Patricia Pinto Rodello" userId="90c3ce67-23eb-4dbf-b645-6d2eef2e1cec" providerId="ADAL" clId="{692AF94C-2561-447D-A3A4-E1D21439C413}" dt="2020-05-14T12:50:08.538" v="891" actId="478"/>
          <ac:spMkLst>
            <pc:docMk/>
            <pc:sldMk cId="1339870800" sldId="259"/>
            <ac:spMk id="8" creationId="{A3470E15-7213-4A08-8F62-35A495E88C0A}"/>
          </ac:spMkLst>
        </pc:spChg>
        <pc:spChg chg="del">
          <ac:chgData name="Patricia Pinto Rodello" userId="90c3ce67-23eb-4dbf-b645-6d2eef2e1cec" providerId="ADAL" clId="{692AF94C-2561-447D-A3A4-E1D21439C413}" dt="2020-05-14T12:50:07.467" v="890" actId="478"/>
          <ac:spMkLst>
            <pc:docMk/>
            <pc:sldMk cId="1339870800" sldId="259"/>
            <ac:spMk id="9" creationId="{884F5A57-5E21-4FFB-A5AA-EA4CBA15AE27}"/>
          </ac:spMkLst>
        </pc:spChg>
        <pc:spChg chg="del">
          <ac:chgData name="Patricia Pinto Rodello" userId="90c3ce67-23eb-4dbf-b645-6d2eef2e1cec" providerId="ADAL" clId="{692AF94C-2561-447D-A3A4-E1D21439C413}" dt="2020-05-14T12:50:06.523" v="889" actId="478"/>
          <ac:spMkLst>
            <pc:docMk/>
            <pc:sldMk cId="1339870800" sldId="259"/>
            <ac:spMk id="10" creationId="{BB7832F2-7540-4A7B-BB5B-7E59749E3DB8}"/>
          </ac:spMkLst>
        </pc:spChg>
        <pc:spChg chg="del">
          <ac:chgData name="Patricia Pinto Rodello" userId="90c3ce67-23eb-4dbf-b645-6d2eef2e1cec" providerId="ADAL" clId="{692AF94C-2561-447D-A3A4-E1D21439C413}" dt="2020-05-14T12:47:03.563" v="872" actId="478"/>
          <ac:spMkLst>
            <pc:docMk/>
            <pc:sldMk cId="1339870800" sldId="259"/>
            <ac:spMk id="11" creationId="{3C61413C-E44A-4071-8ACD-B88617697163}"/>
          </ac:spMkLst>
        </pc:spChg>
        <pc:spChg chg="mod">
          <ac:chgData name="Patricia Pinto Rodello" userId="90c3ce67-23eb-4dbf-b645-6d2eef2e1cec" providerId="ADAL" clId="{692AF94C-2561-447D-A3A4-E1D21439C413}" dt="2020-05-15T11:35:25.140" v="3261" actId="1038"/>
          <ac:spMkLst>
            <pc:docMk/>
            <pc:sldMk cId="1339870800" sldId="259"/>
            <ac:spMk id="12" creationId="{71104867-02B4-4B89-9430-B9DB2F6D83B5}"/>
          </ac:spMkLst>
        </pc:spChg>
        <pc:spChg chg="add del mod">
          <ac:chgData name="Patricia Pinto Rodello" userId="90c3ce67-23eb-4dbf-b645-6d2eef2e1cec" providerId="ADAL" clId="{692AF94C-2561-447D-A3A4-E1D21439C413}" dt="2020-05-14T12:53:37.246" v="949" actId="478"/>
          <ac:spMkLst>
            <pc:docMk/>
            <pc:sldMk cId="1339870800" sldId="259"/>
            <ac:spMk id="13" creationId="{FC1F94D7-4F89-479F-983E-F5C5BD3543D3}"/>
          </ac:spMkLst>
        </pc:spChg>
        <pc:spChg chg="add del mod">
          <ac:chgData name="Patricia Pinto Rodello" userId="90c3ce67-23eb-4dbf-b645-6d2eef2e1cec" providerId="ADAL" clId="{692AF94C-2561-447D-A3A4-E1D21439C413}" dt="2020-05-14T12:53:18.729" v="944"/>
          <ac:spMkLst>
            <pc:docMk/>
            <pc:sldMk cId="1339870800" sldId="259"/>
            <ac:spMk id="14" creationId="{FEBCD547-B2C4-42A8-9DB6-7247BA6CAB12}"/>
          </ac:spMkLst>
        </pc:spChg>
        <pc:spChg chg="add del mod">
          <ac:chgData name="Patricia Pinto Rodello" userId="90c3ce67-23eb-4dbf-b645-6d2eef2e1cec" providerId="ADAL" clId="{692AF94C-2561-447D-A3A4-E1D21439C413}" dt="2020-05-14T12:53:28.817" v="946" actId="478"/>
          <ac:spMkLst>
            <pc:docMk/>
            <pc:sldMk cId="1339870800" sldId="259"/>
            <ac:spMk id="15" creationId="{201FECFE-69B6-4391-870C-CEDA9AF99B0D}"/>
          </ac:spMkLst>
        </pc:spChg>
        <pc:spChg chg="add mod">
          <ac:chgData name="Patricia Pinto Rodello" userId="90c3ce67-23eb-4dbf-b645-6d2eef2e1cec" providerId="ADAL" clId="{692AF94C-2561-447D-A3A4-E1D21439C413}" dt="2020-05-15T14:50:09.525" v="4770" actId="20577"/>
          <ac:spMkLst>
            <pc:docMk/>
            <pc:sldMk cId="1339870800" sldId="259"/>
            <ac:spMk id="16" creationId="{9EAC14C8-0CD3-46B4-8AD2-4E7B375F4788}"/>
          </ac:spMkLst>
        </pc:spChg>
        <pc:spChg chg="add del mod">
          <ac:chgData name="Patricia Pinto Rodello" userId="90c3ce67-23eb-4dbf-b645-6d2eef2e1cec" providerId="ADAL" clId="{692AF94C-2561-447D-A3A4-E1D21439C413}" dt="2020-05-14T13:02:14.378" v="1246"/>
          <ac:spMkLst>
            <pc:docMk/>
            <pc:sldMk cId="1339870800" sldId="259"/>
            <ac:spMk id="17" creationId="{55FD7430-76D1-45EC-8FD4-0E7DBCE34867}"/>
          </ac:spMkLst>
        </pc:spChg>
        <pc:spChg chg="add del mod">
          <ac:chgData name="Patricia Pinto Rodello" userId="90c3ce67-23eb-4dbf-b645-6d2eef2e1cec" providerId="ADAL" clId="{692AF94C-2561-447D-A3A4-E1D21439C413}" dt="2020-05-14T12:53:35.114" v="948" actId="478"/>
          <ac:spMkLst>
            <pc:docMk/>
            <pc:sldMk cId="1339870800" sldId="259"/>
            <ac:spMk id="22" creationId="{A9049B3D-5FC7-4FD9-9611-EB91A2B5C12D}"/>
          </ac:spMkLst>
        </pc:spChg>
        <pc:spChg chg="add del mod">
          <ac:chgData name="Patricia Pinto Rodello" userId="90c3ce67-23eb-4dbf-b645-6d2eef2e1cec" providerId="ADAL" clId="{692AF94C-2561-447D-A3A4-E1D21439C413}" dt="2020-05-14T12:53:34.050" v="947" actId="478"/>
          <ac:spMkLst>
            <pc:docMk/>
            <pc:sldMk cId="1339870800" sldId="259"/>
            <ac:spMk id="23" creationId="{74B3A9B6-6AAD-4B9D-9219-D3DA54164B69}"/>
          </ac:spMkLst>
        </pc:spChg>
        <pc:spChg chg="add mod">
          <ac:chgData name="Patricia Pinto Rodello" userId="90c3ce67-23eb-4dbf-b645-6d2eef2e1cec" providerId="ADAL" clId="{692AF94C-2561-447D-A3A4-E1D21439C413}" dt="2020-05-14T12:59:44.277" v="1235" actId="1076"/>
          <ac:spMkLst>
            <pc:docMk/>
            <pc:sldMk cId="1339870800" sldId="259"/>
            <ac:spMk id="25" creationId="{A2F117D8-FA00-4ADC-A377-801A0945C493}"/>
          </ac:spMkLst>
        </pc:spChg>
        <pc:spChg chg="add mod">
          <ac:chgData name="Patricia Pinto Rodello" userId="90c3ce67-23eb-4dbf-b645-6d2eef2e1cec" providerId="ADAL" clId="{692AF94C-2561-447D-A3A4-E1D21439C413}" dt="2020-05-14T12:59:34.296" v="1234" actId="1036"/>
          <ac:spMkLst>
            <pc:docMk/>
            <pc:sldMk cId="1339870800" sldId="259"/>
            <ac:spMk id="27" creationId="{9EF543B2-805B-44D0-AA8F-77716F8B0030}"/>
          </ac:spMkLst>
        </pc:spChg>
        <pc:spChg chg="del">
          <ac:chgData name="Patricia Pinto Rodello" userId="90c3ce67-23eb-4dbf-b645-6d2eef2e1cec" providerId="ADAL" clId="{692AF94C-2561-447D-A3A4-E1D21439C413}" dt="2020-05-14T12:51:34.240" v="923" actId="478"/>
          <ac:spMkLst>
            <pc:docMk/>
            <pc:sldMk cId="1339870800" sldId="259"/>
            <ac:spMk id="35" creationId="{EBFE7C21-5B6B-478B-896D-921A0ECDEA49}"/>
          </ac:spMkLst>
        </pc:spChg>
        <pc:cxnChg chg="del mod">
          <ac:chgData name="Patricia Pinto Rodello" userId="90c3ce67-23eb-4dbf-b645-6d2eef2e1cec" providerId="ADAL" clId="{692AF94C-2561-447D-A3A4-E1D21439C413}" dt="2020-05-14T12:47:13.531" v="873" actId="478"/>
          <ac:cxnSpMkLst>
            <pc:docMk/>
            <pc:sldMk cId="1339870800" sldId="259"/>
            <ac:cxnSpMk id="20" creationId="{1F53A78E-9E8C-4268-AE30-EA7A5BC7D698}"/>
          </ac:cxnSpMkLst>
        </pc:cxnChg>
        <pc:cxnChg chg="del mod">
          <ac:chgData name="Patricia Pinto Rodello" userId="90c3ce67-23eb-4dbf-b645-6d2eef2e1cec" providerId="ADAL" clId="{692AF94C-2561-447D-A3A4-E1D21439C413}" dt="2020-05-14T12:47:14.348" v="874" actId="478"/>
          <ac:cxnSpMkLst>
            <pc:docMk/>
            <pc:sldMk cId="1339870800" sldId="259"/>
            <ac:cxnSpMk id="21" creationId="{63FF9C11-1D62-422F-AFB2-772FD904E02E}"/>
          </ac:cxnSpMkLst>
        </pc:cxnChg>
        <pc:cxnChg chg="del mod">
          <ac:chgData name="Patricia Pinto Rodello" userId="90c3ce67-23eb-4dbf-b645-6d2eef2e1cec" providerId="ADAL" clId="{692AF94C-2561-447D-A3A4-E1D21439C413}" dt="2020-05-14T12:47:15.663" v="875" actId="478"/>
          <ac:cxnSpMkLst>
            <pc:docMk/>
            <pc:sldMk cId="1339870800" sldId="259"/>
            <ac:cxnSpMk id="26" creationId="{54FC1BDF-BB48-46A8-AC4B-00E5CE3E319F}"/>
          </ac:cxnSpMkLst>
        </pc:cxnChg>
        <pc:cxnChg chg="del mod">
          <ac:chgData name="Patricia Pinto Rodello" userId="90c3ce67-23eb-4dbf-b645-6d2eef2e1cec" providerId="ADAL" clId="{692AF94C-2561-447D-A3A4-E1D21439C413}" dt="2020-05-14T12:47:16.743" v="876" actId="478"/>
          <ac:cxnSpMkLst>
            <pc:docMk/>
            <pc:sldMk cId="1339870800" sldId="259"/>
            <ac:cxnSpMk id="29" creationId="{8795FBC0-B52F-49C4-B638-CC067D89AE65}"/>
          </ac:cxnSpMkLst>
        </pc:cxnChg>
        <pc:cxnChg chg="del mod">
          <ac:chgData name="Patricia Pinto Rodello" userId="90c3ce67-23eb-4dbf-b645-6d2eef2e1cec" providerId="ADAL" clId="{692AF94C-2561-447D-A3A4-E1D21439C413}" dt="2020-05-14T12:47:17.731" v="877" actId="478"/>
          <ac:cxnSpMkLst>
            <pc:docMk/>
            <pc:sldMk cId="1339870800" sldId="259"/>
            <ac:cxnSpMk id="32" creationId="{6C22FA12-8924-4C0A-A4E3-C6DCE17437DB}"/>
          </ac:cxnSpMkLst>
        </pc:cxnChg>
      </pc:sldChg>
      <pc:sldChg chg="modSp add del mod ord">
        <pc:chgData name="Patricia Pinto Rodello" userId="90c3ce67-23eb-4dbf-b645-6d2eef2e1cec" providerId="ADAL" clId="{692AF94C-2561-447D-A3A4-E1D21439C413}" dt="2020-05-15T14:43:41.384" v="4741" actId="14100"/>
        <pc:sldMkLst>
          <pc:docMk/>
          <pc:sldMk cId="1452548512" sldId="260"/>
        </pc:sldMkLst>
        <pc:spChg chg="mod">
          <ac:chgData name="Patricia Pinto Rodello" userId="90c3ce67-23eb-4dbf-b645-6d2eef2e1cec" providerId="ADAL" clId="{692AF94C-2561-447D-A3A4-E1D21439C413}" dt="2020-05-15T13:02:10.633" v="4062" actId="6549"/>
          <ac:spMkLst>
            <pc:docMk/>
            <pc:sldMk cId="1452548512" sldId="260"/>
            <ac:spMk id="2" creationId="{78ACCF84-5B7E-410D-BBF6-A19E6984C559}"/>
          </ac:spMkLst>
        </pc:spChg>
        <pc:spChg chg="mod">
          <ac:chgData name="Patricia Pinto Rodello" userId="90c3ce67-23eb-4dbf-b645-6d2eef2e1cec" providerId="ADAL" clId="{692AF94C-2561-447D-A3A4-E1D21439C413}" dt="2020-05-15T14:43:41.384" v="4741" actId="14100"/>
          <ac:spMkLst>
            <pc:docMk/>
            <pc:sldMk cId="1452548512" sldId="260"/>
            <ac:spMk id="11" creationId="{7A96DEAC-B896-4013-9BE5-E70E0D01DA78}"/>
          </ac:spMkLst>
        </pc:spChg>
        <pc:spChg chg="mod">
          <ac:chgData name="Patricia Pinto Rodello" userId="90c3ce67-23eb-4dbf-b645-6d2eef2e1cec" providerId="ADAL" clId="{692AF94C-2561-447D-A3A4-E1D21439C413}" dt="2020-05-15T14:17:30.616" v="4342" actId="20577"/>
          <ac:spMkLst>
            <pc:docMk/>
            <pc:sldMk cId="1452548512" sldId="260"/>
            <ac:spMk id="12" creationId="{CFEC5C3C-7337-4316-8431-F36AF989A996}"/>
          </ac:spMkLst>
        </pc:spChg>
        <pc:spChg chg="mod">
          <ac:chgData name="Patricia Pinto Rodello" userId="90c3ce67-23eb-4dbf-b645-6d2eef2e1cec" providerId="ADAL" clId="{692AF94C-2561-447D-A3A4-E1D21439C413}" dt="2020-05-15T13:01:50.223" v="4043" actId="1038"/>
          <ac:spMkLst>
            <pc:docMk/>
            <pc:sldMk cId="1452548512" sldId="260"/>
            <ac:spMk id="23" creationId="{88D30E28-7253-4D81-95EC-C4B0438A0A93}"/>
          </ac:spMkLst>
        </pc:spChg>
      </pc:sldChg>
      <pc:sldChg chg="delSp modSp add del mod ord">
        <pc:chgData name="Patricia Pinto Rodello" userId="90c3ce67-23eb-4dbf-b645-6d2eef2e1cec" providerId="ADAL" clId="{692AF94C-2561-447D-A3A4-E1D21439C413}" dt="2020-05-15T14:17:54.632" v="4368" actId="20577"/>
        <pc:sldMkLst>
          <pc:docMk/>
          <pc:sldMk cId="1100212798" sldId="261"/>
        </pc:sldMkLst>
        <pc:spChg chg="mod">
          <ac:chgData name="Patricia Pinto Rodello" userId="90c3ce67-23eb-4dbf-b645-6d2eef2e1cec" providerId="ADAL" clId="{692AF94C-2561-447D-A3A4-E1D21439C413}" dt="2020-05-15T13:08:32.900" v="4078" actId="20577"/>
          <ac:spMkLst>
            <pc:docMk/>
            <pc:sldMk cId="1100212798" sldId="261"/>
            <ac:spMk id="2" creationId="{F183CA30-DD47-48B4-B629-DD32D1E5770B}"/>
          </ac:spMkLst>
        </pc:spChg>
        <pc:spChg chg="mod">
          <ac:chgData name="Patricia Pinto Rodello" userId="90c3ce67-23eb-4dbf-b645-6d2eef2e1cec" providerId="ADAL" clId="{692AF94C-2561-447D-A3A4-E1D21439C413}" dt="2020-05-15T13:02:26.665" v="4063" actId="6549"/>
          <ac:spMkLst>
            <pc:docMk/>
            <pc:sldMk cId="1100212798" sldId="261"/>
            <ac:spMk id="4" creationId="{ADB163E0-1591-4B21-A601-27E3E2EB252D}"/>
          </ac:spMkLst>
        </pc:spChg>
        <pc:spChg chg="mod">
          <ac:chgData name="Patricia Pinto Rodello" userId="90c3ce67-23eb-4dbf-b645-6d2eef2e1cec" providerId="ADAL" clId="{692AF94C-2561-447D-A3A4-E1D21439C413}" dt="2020-05-15T14:17:54.632" v="4368" actId="20577"/>
          <ac:spMkLst>
            <pc:docMk/>
            <pc:sldMk cId="1100212798" sldId="261"/>
            <ac:spMk id="5" creationId="{3AC9F53B-B06E-4855-A027-ADC07FB89CFD}"/>
          </ac:spMkLst>
        </pc:spChg>
        <pc:spChg chg="del">
          <ac:chgData name="Patricia Pinto Rodello" userId="90c3ce67-23eb-4dbf-b645-6d2eef2e1cec" providerId="ADAL" clId="{692AF94C-2561-447D-A3A4-E1D21439C413}" dt="2020-05-15T13:08:13.812" v="4065" actId="478"/>
          <ac:spMkLst>
            <pc:docMk/>
            <pc:sldMk cId="1100212798" sldId="261"/>
            <ac:spMk id="11" creationId="{3C61413C-E44A-4071-8ACD-B88617697163}"/>
          </ac:spMkLst>
        </pc:spChg>
      </pc:sldChg>
      <pc:sldChg chg="delSp modSp add del mod ord">
        <pc:chgData name="Patricia Pinto Rodello" userId="90c3ce67-23eb-4dbf-b645-6d2eef2e1cec" providerId="ADAL" clId="{692AF94C-2561-447D-A3A4-E1D21439C413}" dt="2020-05-15T14:22:59.472" v="4586" actId="20577"/>
        <pc:sldMkLst>
          <pc:docMk/>
          <pc:sldMk cId="3037877153" sldId="262"/>
        </pc:sldMkLst>
        <pc:spChg chg="mod">
          <ac:chgData name="Patricia Pinto Rodello" userId="90c3ce67-23eb-4dbf-b645-6d2eef2e1cec" providerId="ADAL" clId="{692AF94C-2561-447D-A3A4-E1D21439C413}" dt="2020-05-15T13:08:46.556" v="4091" actId="20577"/>
          <ac:spMkLst>
            <pc:docMk/>
            <pc:sldMk cId="3037877153" sldId="262"/>
            <ac:spMk id="2" creationId="{F183CA30-DD47-48B4-B629-DD32D1E5770B}"/>
          </ac:spMkLst>
        </pc:spChg>
        <pc:spChg chg="del">
          <ac:chgData name="Patricia Pinto Rodello" userId="90c3ce67-23eb-4dbf-b645-6d2eef2e1cec" providerId="ADAL" clId="{692AF94C-2561-447D-A3A4-E1D21439C413}" dt="2020-05-15T13:10:43.052" v="4206" actId="478"/>
          <ac:spMkLst>
            <pc:docMk/>
            <pc:sldMk cId="3037877153" sldId="262"/>
            <ac:spMk id="3" creationId="{9A8BE2D6-88C6-43AE-BBCB-E0D88B82721D}"/>
          </ac:spMkLst>
        </pc:spChg>
        <pc:spChg chg="mod">
          <ac:chgData name="Patricia Pinto Rodello" userId="90c3ce67-23eb-4dbf-b645-6d2eef2e1cec" providerId="ADAL" clId="{692AF94C-2561-447D-A3A4-E1D21439C413}" dt="2020-05-15T14:22:59.472" v="4586" actId="20577"/>
          <ac:spMkLst>
            <pc:docMk/>
            <pc:sldMk cId="3037877153" sldId="262"/>
            <ac:spMk id="14" creationId="{D8994617-3B63-40DC-B6D5-693051B60823}"/>
          </ac:spMkLst>
        </pc:spChg>
        <pc:spChg chg="del">
          <ac:chgData name="Patricia Pinto Rodello" userId="90c3ce67-23eb-4dbf-b645-6d2eef2e1cec" providerId="ADAL" clId="{692AF94C-2561-447D-A3A4-E1D21439C413}" dt="2020-05-15T13:10:40.909" v="4205" actId="478"/>
          <ac:spMkLst>
            <pc:docMk/>
            <pc:sldMk cId="3037877153" sldId="262"/>
            <ac:spMk id="18" creationId="{5440EA96-7C06-4B51-AAE5-888D28D9399F}"/>
          </ac:spMkLst>
        </pc:spChg>
        <pc:spChg chg="mod">
          <ac:chgData name="Patricia Pinto Rodello" userId="90c3ce67-23eb-4dbf-b645-6d2eef2e1cec" providerId="ADAL" clId="{692AF94C-2561-447D-A3A4-E1D21439C413}" dt="2020-05-15T14:19:02.168" v="4384" actId="6549"/>
          <ac:spMkLst>
            <pc:docMk/>
            <pc:sldMk cId="3037877153" sldId="262"/>
            <ac:spMk id="22" creationId="{725C6991-D400-4B5A-B17C-62B1996134C5}"/>
          </ac:spMkLst>
        </pc:spChg>
      </pc:sldChg>
      <pc:sldChg chg="add del ord">
        <pc:chgData name="Patricia Pinto Rodello" userId="90c3ce67-23eb-4dbf-b645-6d2eef2e1cec" providerId="ADAL" clId="{692AF94C-2561-447D-A3A4-E1D21439C413}" dt="2020-05-15T14:23:42.339" v="4592"/>
        <pc:sldMkLst>
          <pc:docMk/>
          <pc:sldMk cId="36762225" sldId="263"/>
        </pc:sldMkLst>
      </pc:sldChg>
      <pc:sldChg chg="modSp add del mod ord">
        <pc:chgData name="Patricia Pinto Rodello" userId="90c3ce67-23eb-4dbf-b645-6d2eef2e1cec" providerId="ADAL" clId="{692AF94C-2561-447D-A3A4-E1D21439C413}" dt="2020-05-15T14:35:16.050" v="4695" actId="1036"/>
        <pc:sldMkLst>
          <pc:docMk/>
          <pc:sldMk cId="2328491832" sldId="264"/>
        </pc:sldMkLst>
        <pc:spChg chg="mod">
          <ac:chgData name="Patricia Pinto Rodello" userId="90c3ce67-23eb-4dbf-b645-6d2eef2e1cec" providerId="ADAL" clId="{692AF94C-2561-447D-A3A4-E1D21439C413}" dt="2020-05-15T14:35:16.050" v="4695" actId="1036"/>
          <ac:spMkLst>
            <pc:docMk/>
            <pc:sldMk cId="2328491832" sldId="264"/>
            <ac:spMk id="11" creationId="{0CF2B586-5615-486B-B5A7-525B42696CE7}"/>
          </ac:spMkLst>
        </pc:spChg>
        <pc:spChg chg="mod">
          <ac:chgData name="Patricia Pinto Rodello" userId="90c3ce67-23eb-4dbf-b645-6d2eef2e1cec" providerId="ADAL" clId="{692AF94C-2561-447D-A3A4-E1D21439C413}" dt="2020-05-15T14:35:05.809" v="4667" actId="20577"/>
          <ac:spMkLst>
            <pc:docMk/>
            <pc:sldMk cId="2328491832" sldId="264"/>
            <ac:spMk id="12" creationId="{71104867-02B4-4B89-9430-B9DB2F6D83B5}"/>
          </ac:spMkLst>
        </pc:spChg>
        <pc:spChg chg="mod">
          <ac:chgData name="Patricia Pinto Rodello" userId="90c3ce67-23eb-4dbf-b645-6d2eef2e1cec" providerId="ADAL" clId="{692AF94C-2561-447D-A3A4-E1D21439C413}" dt="2020-05-15T14:35:16.050" v="4695" actId="1036"/>
          <ac:spMkLst>
            <pc:docMk/>
            <pc:sldMk cId="2328491832" sldId="264"/>
            <ac:spMk id="19" creationId="{E697BC5E-2C86-456A-98A3-F2729FEB0F76}"/>
          </ac:spMkLst>
        </pc:spChg>
        <pc:spChg chg="mod">
          <ac:chgData name="Patricia Pinto Rodello" userId="90c3ce67-23eb-4dbf-b645-6d2eef2e1cec" providerId="ADAL" clId="{692AF94C-2561-447D-A3A4-E1D21439C413}" dt="2020-05-15T14:35:16.050" v="4695" actId="1036"/>
          <ac:spMkLst>
            <pc:docMk/>
            <pc:sldMk cId="2328491832" sldId="264"/>
            <ac:spMk id="25" creationId="{48A32542-27EC-4F00-B6D1-3EB06A8FFD45}"/>
          </ac:spMkLst>
        </pc:spChg>
        <pc:spChg chg="mod">
          <ac:chgData name="Patricia Pinto Rodello" userId="90c3ce67-23eb-4dbf-b645-6d2eef2e1cec" providerId="ADAL" clId="{692AF94C-2561-447D-A3A4-E1D21439C413}" dt="2020-05-15T14:35:16.050" v="4695" actId="1036"/>
          <ac:spMkLst>
            <pc:docMk/>
            <pc:sldMk cId="2328491832" sldId="264"/>
            <ac:spMk id="38" creationId="{98ABEE21-3BF3-4EED-89EB-E171DF3E7377}"/>
          </ac:spMkLst>
        </pc:spChg>
        <pc:cxnChg chg="mod">
          <ac:chgData name="Patricia Pinto Rodello" userId="90c3ce67-23eb-4dbf-b645-6d2eef2e1cec" providerId="ADAL" clId="{692AF94C-2561-447D-A3A4-E1D21439C413}" dt="2020-05-15T14:35:16.050" v="4695" actId="1036"/>
          <ac:cxnSpMkLst>
            <pc:docMk/>
            <pc:sldMk cId="2328491832" sldId="264"/>
            <ac:cxnSpMk id="4" creationId="{507098B4-4268-4B8E-8631-049403F79316}"/>
          </ac:cxnSpMkLst>
        </pc:cxnChg>
        <pc:cxnChg chg="mod">
          <ac:chgData name="Patricia Pinto Rodello" userId="90c3ce67-23eb-4dbf-b645-6d2eef2e1cec" providerId="ADAL" clId="{692AF94C-2561-447D-A3A4-E1D21439C413}" dt="2020-05-15T14:35:16.050" v="4695" actId="1036"/>
          <ac:cxnSpMkLst>
            <pc:docMk/>
            <pc:sldMk cId="2328491832" sldId="264"/>
            <ac:cxnSpMk id="37" creationId="{3E7B6A52-2279-4FD6-8CED-09CC63C816EB}"/>
          </ac:cxnSpMkLst>
        </pc:cxnChg>
      </pc:sldChg>
      <pc:sldChg chg="addSp delSp modSp mod">
        <pc:chgData name="Patricia Pinto Rodello" userId="90c3ce67-23eb-4dbf-b645-6d2eef2e1cec" providerId="ADAL" clId="{692AF94C-2561-447D-A3A4-E1D21439C413}" dt="2020-05-15T11:57:01.788" v="3386" actId="1037"/>
        <pc:sldMkLst>
          <pc:docMk/>
          <pc:sldMk cId="3687378411" sldId="265"/>
        </pc:sldMkLst>
        <pc:spChg chg="mod">
          <ac:chgData name="Patricia Pinto Rodello" userId="90c3ce67-23eb-4dbf-b645-6d2eef2e1cec" providerId="ADAL" clId="{692AF94C-2561-447D-A3A4-E1D21439C413}" dt="2020-05-15T11:21:55.519" v="2337" actId="20577"/>
          <ac:spMkLst>
            <pc:docMk/>
            <pc:sldMk cId="3687378411" sldId="265"/>
            <ac:spMk id="2" creationId="{F183CA30-DD47-48B4-B629-DD32D1E5770B}"/>
          </ac:spMkLst>
        </pc:spChg>
        <pc:spChg chg="add del mod">
          <ac:chgData name="Patricia Pinto Rodello" userId="90c3ce67-23eb-4dbf-b645-6d2eef2e1cec" providerId="ADAL" clId="{692AF94C-2561-447D-A3A4-E1D21439C413}" dt="2020-05-14T12:33:02.605" v="394" actId="478"/>
          <ac:spMkLst>
            <pc:docMk/>
            <pc:sldMk cId="3687378411" sldId="265"/>
            <ac:spMk id="3" creationId="{6E3CDDC3-2075-4B25-B12D-D43365C7D38D}"/>
          </ac:spMkLst>
        </pc:spChg>
        <pc:spChg chg="del mod">
          <ac:chgData name="Patricia Pinto Rodello" userId="90c3ce67-23eb-4dbf-b645-6d2eef2e1cec" providerId="ADAL" clId="{692AF94C-2561-447D-A3A4-E1D21439C413}" dt="2020-05-14T12:24:38.789" v="49" actId="478"/>
          <ac:spMkLst>
            <pc:docMk/>
            <pc:sldMk cId="3687378411" sldId="265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92AF94C-2561-447D-A3A4-E1D21439C413}" dt="2020-05-15T11:32:10.629" v="3054" actId="20577"/>
          <ac:spMkLst>
            <pc:docMk/>
            <pc:sldMk cId="3687378411" sldId="265"/>
            <ac:spMk id="6" creationId="{BBA54F9E-90F8-470F-9EBE-1A5E562B8A63}"/>
          </ac:spMkLst>
        </pc:spChg>
        <pc:spChg chg="del mod">
          <ac:chgData name="Patricia Pinto Rodello" userId="90c3ce67-23eb-4dbf-b645-6d2eef2e1cec" providerId="ADAL" clId="{692AF94C-2561-447D-A3A4-E1D21439C413}" dt="2020-05-15T11:19:53.157" v="2192" actId="478"/>
          <ac:spMkLst>
            <pc:docMk/>
            <pc:sldMk cId="3687378411" sldId="265"/>
            <ac:spMk id="7" creationId="{07D4AE63-FE84-4C98-AB7A-DAF7091DF327}"/>
          </ac:spMkLst>
        </pc:spChg>
        <pc:spChg chg="mod">
          <ac:chgData name="Patricia Pinto Rodello" userId="90c3ce67-23eb-4dbf-b645-6d2eef2e1cec" providerId="ADAL" clId="{692AF94C-2561-447D-A3A4-E1D21439C413}" dt="2020-05-15T11:31:45.349" v="3051" actId="1038"/>
          <ac:spMkLst>
            <pc:docMk/>
            <pc:sldMk cId="3687378411" sldId="265"/>
            <ac:spMk id="8" creationId="{A3470E15-7213-4A08-8F62-35A495E88C0A}"/>
          </ac:spMkLst>
        </pc:spChg>
        <pc:spChg chg="mod">
          <ac:chgData name="Patricia Pinto Rodello" userId="90c3ce67-23eb-4dbf-b645-6d2eef2e1cec" providerId="ADAL" clId="{692AF94C-2561-447D-A3A4-E1D21439C413}" dt="2020-05-15T11:30:33.005" v="3042" actId="1076"/>
          <ac:spMkLst>
            <pc:docMk/>
            <pc:sldMk cId="3687378411" sldId="265"/>
            <ac:spMk id="9" creationId="{884F5A57-5E21-4FFB-A5AA-EA4CBA15AE27}"/>
          </ac:spMkLst>
        </pc:spChg>
        <pc:spChg chg="del mod">
          <ac:chgData name="Patricia Pinto Rodello" userId="90c3ce67-23eb-4dbf-b645-6d2eef2e1cec" providerId="ADAL" clId="{692AF94C-2561-447D-A3A4-E1D21439C413}" dt="2020-05-15T11:23:54.545" v="2522" actId="478"/>
          <ac:spMkLst>
            <pc:docMk/>
            <pc:sldMk cId="3687378411" sldId="265"/>
            <ac:spMk id="10" creationId="{BB7832F2-7540-4A7B-BB5B-7E59749E3DB8}"/>
          </ac:spMkLst>
        </pc:spChg>
        <pc:spChg chg="mod">
          <ac:chgData name="Patricia Pinto Rodello" userId="90c3ce67-23eb-4dbf-b645-6d2eef2e1cec" providerId="ADAL" clId="{692AF94C-2561-447D-A3A4-E1D21439C413}" dt="2020-05-15T11:57:01.788" v="3386" actId="1037"/>
          <ac:spMkLst>
            <pc:docMk/>
            <pc:sldMk cId="3687378411" sldId="265"/>
            <ac:spMk id="12" creationId="{71104867-02B4-4B89-9430-B9DB2F6D83B5}"/>
          </ac:spMkLst>
        </pc:spChg>
        <pc:spChg chg="del">
          <ac:chgData name="Patricia Pinto Rodello" userId="90c3ce67-23eb-4dbf-b645-6d2eef2e1cec" providerId="ADAL" clId="{692AF94C-2561-447D-A3A4-E1D21439C413}" dt="2020-05-14T12:32:59.919" v="393" actId="478"/>
          <ac:spMkLst>
            <pc:docMk/>
            <pc:sldMk cId="3687378411" sldId="265"/>
            <ac:spMk id="13" creationId="{191D969B-D788-4CDF-84B1-8742DDDC977C}"/>
          </ac:spMkLst>
        </pc:spChg>
        <pc:spChg chg="add del mod">
          <ac:chgData name="Patricia Pinto Rodello" userId="90c3ce67-23eb-4dbf-b645-6d2eef2e1cec" providerId="ADAL" clId="{692AF94C-2561-447D-A3A4-E1D21439C413}" dt="2020-05-14T12:33:05.575" v="395" actId="478"/>
          <ac:spMkLst>
            <pc:docMk/>
            <pc:sldMk cId="3687378411" sldId="265"/>
            <ac:spMk id="22" creationId="{66F37E95-F5EA-424E-A56B-6A0CB0D31BF7}"/>
          </ac:spMkLst>
        </pc:spChg>
        <pc:spChg chg="add mod">
          <ac:chgData name="Patricia Pinto Rodello" userId="90c3ce67-23eb-4dbf-b645-6d2eef2e1cec" providerId="ADAL" clId="{692AF94C-2561-447D-A3A4-E1D21439C413}" dt="2020-05-15T11:54:06.882" v="3292" actId="14100"/>
          <ac:spMkLst>
            <pc:docMk/>
            <pc:sldMk cId="3687378411" sldId="265"/>
            <ac:spMk id="24" creationId="{FAE7B311-6CC7-4BB9-A5DF-4678BD066349}"/>
          </ac:spMkLst>
        </pc:spChg>
        <pc:spChg chg="add mod">
          <ac:chgData name="Patricia Pinto Rodello" userId="90c3ce67-23eb-4dbf-b645-6d2eef2e1cec" providerId="ADAL" clId="{692AF94C-2561-447D-A3A4-E1D21439C413}" dt="2020-05-15T11:56:04.240" v="3296" actId="255"/>
          <ac:spMkLst>
            <pc:docMk/>
            <pc:sldMk cId="3687378411" sldId="265"/>
            <ac:spMk id="26" creationId="{CFF81C02-9D5A-46F0-B1E9-59725C9D486C}"/>
          </ac:spMkLst>
        </pc:spChg>
        <pc:spChg chg="mod">
          <ac:chgData name="Patricia Pinto Rodello" userId="90c3ce67-23eb-4dbf-b645-6d2eef2e1cec" providerId="ADAL" clId="{692AF94C-2561-447D-A3A4-E1D21439C413}" dt="2020-05-15T11:29:44.376" v="2871" actId="20577"/>
          <ac:spMkLst>
            <pc:docMk/>
            <pc:sldMk cId="3687378411" sldId="265"/>
            <ac:spMk id="34" creationId="{B9809594-CB83-4B2B-8C06-0ED016EED968}"/>
          </ac:spMkLst>
        </pc:spChg>
        <pc:spChg chg="del">
          <ac:chgData name="Patricia Pinto Rodello" userId="90c3ce67-23eb-4dbf-b645-6d2eef2e1cec" providerId="ADAL" clId="{692AF94C-2561-447D-A3A4-E1D21439C413}" dt="2020-05-14T12:33:07.155" v="396" actId="478"/>
          <ac:spMkLst>
            <pc:docMk/>
            <pc:sldMk cId="3687378411" sldId="265"/>
            <ac:spMk id="36" creationId="{FAB1E46C-B3EE-4566-9634-145E664DF5D4}"/>
          </ac:spMkLst>
        </pc:spChg>
        <pc:spChg chg="del">
          <ac:chgData name="Patricia Pinto Rodello" userId="90c3ce67-23eb-4dbf-b645-6d2eef2e1cec" providerId="ADAL" clId="{692AF94C-2561-447D-A3A4-E1D21439C413}" dt="2020-05-14T12:24:48.197" v="50" actId="478"/>
          <ac:spMkLst>
            <pc:docMk/>
            <pc:sldMk cId="3687378411" sldId="265"/>
            <ac:spMk id="41" creationId="{A438876B-CD83-4EBC-91DF-1FDC0EEFA462}"/>
          </ac:spMkLst>
        </pc:spChg>
        <pc:spChg chg="add mod">
          <ac:chgData name="Patricia Pinto Rodello" userId="90c3ce67-23eb-4dbf-b645-6d2eef2e1cec" providerId="ADAL" clId="{692AF94C-2561-447D-A3A4-E1D21439C413}" dt="2020-05-15T11:56:17.952" v="3299" actId="255"/>
          <ac:spMkLst>
            <pc:docMk/>
            <pc:sldMk cId="3687378411" sldId="265"/>
            <ac:spMk id="48" creationId="{EB7C60FA-112C-40DF-BF9F-736408E74FFD}"/>
          </ac:spMkLst>
        </pc:spChg>
        <pc:spChg chg="add del mod">
          <ac:chgData name="Patricia Pinto Rodello" userId="90c3ce67-23eb-4dbf-b645-6d2eef2e1cec" providerId="ADAL" clId="{692AF94C-2561-447D-A3A4-E1D21439C413}" dt="2020-05-15T11:19:48.377" v="2190" actId="478"/>
          <ac:spMkLst>
            <pc:docMk/>
            <pc:sldMk cId="3687378411" sldId="265"/>
            <ac:spMk id="50" creationId="{26B76B7A-6E85-4B5F-AC4B-9C889D247187}"/>
          </ac:spMkLst>
        </pc:spChg>
        <pc:spChg chg="add del mod">
          <ac:chgData name="Patricia Pinto Rodello" userId="90c3ce67-23eb-4dbf-b645-6d2eef2e1cec" providerId="ADAL" clId="{692AF94C-2561-447D-A3A4-E1D21439C413}" dt="2020-05-15T11:23:58.268" v="2525" actId="478"/>
          <ac:spMkLst>
            <pc:docMk/>
            <pc:sldMk cId="3687378411" sldId="265"/>
            <ac:spMk id="51" creationId="{C0B15AF2-DD2B-47EF-861A-39DFA2E97EE6}"/>
          </ac:spMkLst>
        </pc:spChg>
        <pc:spChg chg="add del mod">
          <ac:chgData name="Patricia Pinto Rodello" userId="90c3ce67-23eb-4dbf-b645-6d2eef2e1cec" providerId="ADAL" clId="{692AF94C-2561-447D-A3A4-E1D21439C413}" dt="2020-05-15T11:30:07.853" v="2888" actId="478"/>
          <ac:spMkLst>
            <pc:docMk/>
            <pc:sldMk cId="3687378411" sldId="265"/>
            <ac:spMk id="52" creationId="{2EF99AB8-84E4-424C-8E63-9F13B2E3D10A}"/>
          </ac:spMkLst>
        </pc:spChg>
        <pc:spChg chg="add del mod">
          <ac:chgData name="Patricia Pinto Rodello" userId="90c3ce67-23eb-4dbf-b645-6d2eef2e1cec" providerId="ADAL" clId="{692AF94C-2561-447D-A3A4-E1D21439C413}" dt="2020-05-15T11:30:18.499" v="2958" actId="478"/>
          <ac:spMkLst>
            <pc:docMk/>
            <pc:sldMk cId="3687378411" sldId="265"/>
            <ac:spMk id="53" creationId="{0A43AA77-C86B-4A6A-B715-4480638791AB}"/>
          </ac:spMkLst>
        </pc:spChg>
        <pc:spChg chg="add mod">
          <ac:chgData name="Patricia Pinto Rodello" userId="90c3ce67-23eb-4dbf-b645-6d2eef2e1cec" providerId="ADAL" clId="{692AF94C-2561-447D-A3A4-E1D21439C413}" dt="2020-05-15T11:56:28.277" v="3302" actId="113"/>
          <ac:spMkLst>
            <pc:docMk/>
            <pc:sldMk cId="3687378411" sldId="265"/>
            <ac:spMk id="54" creationId="{D423ED1D-94CA-40B5-AF69-FB5E0DFDE9AB}"/>
          </ac:spMkLst>
        </pc:spChg>
        <pc:cxnChg chg="add del mod">
          <ac:chgData name="Patricia Pinto Rodello" userId="90c3ce67-23eb-4dbf-b645-6d2eef2e1cec" providerId="ADAL" clId="{692AF94C-2561-447D-A3A4-E1D21439C413}" dt="2020-05-14T12:35:49.213" v="457" actId="478"/>
          <ac:cxnSpMkLst>
            <pc:docMk/>
            <pc:sldMk cId="3687378411" sldId="265"/>
            <ac:cxnSpMk id="11" creationId="{DACF1F9B-52D3-409B-BE54-7BB19FAFB91F}"/>
          </ac:cxnSpMkLst>
        </pc:cxnChg>
        <pc:cxnChg chg="add del mod">
          <ac:chgData name="Patricia Pinto Rodello" userId="90c3ce67-23eb-4dbf-b645-6d2eef2e1cec" providerId="ADAL" clId="{692AF94C-2561-447D-A3A4-E1D21439C413}" dt="2020-05-14T12:35:52.865" v="460" actId="478"/>
          <ac:cxnSpMkLst>
            <pc:docMk/>
            <pc:sldMk cId="3687378411" sldId="265"/>
            <ac:cxnSpMk id="15" creationId="{ADB800C3-75F7-4340-AE84-B143ED5A3F7E}"/>
          </ac:cxnSpMkLst>
        </pc:cxnChg>
        <pc:cxnChg chg="add del mod">
          <ac:chgData name="Patricia Pinto Rodello" userId="90c3ce67-23eb-4dbf-b645-6d2eef2e1cec" providerId="ADAL" clId="{692AF94C-2561-447D-A3A4-E1D21439C413}" dt="2020-05-14T12:35:50.364" v="458" actId="478"/>
          <ac:cxnSpMkLst>
            <pc:docMk/>
            <pc:sldMk cId="3687378411" sldId="265"/>
            <ac:cxnSpMk id="18" creationId="{DD12C028-2137-4688-97AC-1D8F14D8B6FC}"/>
          </ac:cxnSpMkLst>
        </pc:cxnChg>
        <pc:cxnChg chg="del mod">
          <ac:chgData name="Patricia Pinto Rodello" userId="90c3ce67-23eb-4dbf-b645-6d2eef2e1cec" providerId="ADAL" clId="{692AF94C-2561-447D-A3A4-E1D21439C413}" dt="2020-05-14T12:24:58.585" v="51" actId="478"/>
          <ac:cxnSpMkLst>
            <pc:docMk/>
            <pc:sldMk cId="3687378411" sldId="265"/>
            <ac:cxnSpMk id="20" creationId="{1F53A78E-9E8C-4268-AE30-EA7A5BC7D698}"/>
          </ac:cxnSpMkLst>
        </pc:cxnChg>
        <pc:cxnChg chg="del mod">
          <ac:chgData name="Patricia Pinto Rodello" userId="90c3ce67-23eb-4dbf-b645-6d2eef2e1cec" providerId="ADAL" clId="{692AF94C-2561-447D-A3A4-E1D21439C413}" dt="2020-05-14T12:24:58.585" v="51" actId="478"/>
          <ac:cxnSpMkLst>
            <pc:docMk/>
            <pc:sldMk cId="3687378411" sldId="265"/>
            <ac:cxnSpMk id="21" creationId="{63FF9C11-1D62-422F-AFB2-772FD904E02E}"/>
          </ac:cxnSpMkLst>
        </pc:cxnChg>
        <pc:cxnChg chg="add del mod">
          <ac:chgData name="Patricia Pinto Rodello" userId="90c3ce67-23eb-4dbf-b645-6d2eef2e1cec" providerId="ADAL" clId="{692AF94C-2561-447D-A3A4-E1D21439C413}" dt="2020-05-15T11:27:59.991" v="2712" actId="478"/>
          <ac:cxnSpMkLst>
            <pc:docMk/>
            <pc:sldMk cId="3687378411" sldId="265"/>
            <ac:cxnSpMk id="25" creationId="{AC6B78FB-4CE4-4CEF-98E9-ED56A01375B2}"/>
          </ac:cxnSpMkLst>
        </pc:cxnChg>
        <pc:cxnChg chg="del mod">
          <ac:chgData name="Patricia Pinto Rodello" userId="90c3ce67-23eb-4dbf-b645-6d2eef2e1cec" providerId="ADAL" clId="{692AF94C-2561-447D-A3A4-E1D21439C413}" dt="2020-05-14T12:24:58.585" v="51" actId="478"/>
          <ac:cxnSpMkLst>
            <pc:docMk/>
            <pc:sldMk cId="3687378411" sldId="265"/>
            <ac:cxnSpMk id="26" creationId="{54FC1BDF-BB48-46A8-AC4B-00E5CE3E319F}"/>
          </ac:cxnSpMkLst>
        </pc:cxnChg>
        <pc:cxnChg chg="add del mod">
          <ac:chgData name="Patricia Pinto Rodello" userId="90c3ce67-23eb-4dbf-b645-6d2eef2e1cec" providerId="ADAL" clId="{692AF94C-2561-447D-A3A4-E1D21439C413}" dt="2020-05-14T12:35:51.433" v="459" actId="478"/>
          <ac:cxnSpMkLst>
            <pc:docMk/>
            <pc:sldMk cId="3687378411" sldId="265"/>
            <ac:cxnSpMk id="28" creationId="{D7B24FCD-C208-40EF-8CAB-D7ABFD5DBFCE}"/>
          </ac:cxnSpMkLst>
        </pc:cxnChg>
        <pc:cxnChg chg="add del mod">
          <ac:chgData name="Patricia Pinto Rodello" userId="90c3ce67-23eb-4dbf-b645-6d2eef2e1cec" providerId="ADAL" clId="{692AF94C-2561-447D-A3A4-E1D21439C413}" dt="2020-05-15T11:28:03.435" v="2713" actId="478"/>
          <ac:cxnSpMkLst>
            <pc:docMk/>
            <pc:sldMk cId="3687378411" sldId="265"/>
            <ac:cxnSpMk id="29" creationId="{6C3CABE0-5C72-4EE7-B810-CBFDDB8CF72D}"/>
          </ac:cxnSpMkLst>
        </pc:cxnChg>
        <pc:cxnChg chg="del mod">
          <ac:chgData name="Patricia Pinto Rodello" userId="90c3ce67-23eb-4dbf-b645-6d2eef2e1cec" providerId="ADAL" clId="{692AF94C-2561-447D-A3A4-E1D21439C413}" dt="2020-05-14T12:24:58.585" v="51" actId="478"/>
          <ac:cxnSpMkLst>
            <pc:docMk/>
            <pc:sldMk cId="3687378411" sldId="265"/>
            <ac:cxnSpMk id="29" creationId="{8795FBC0-B52F-49C4-B638-CC067D89AE65}"/>
          </ac:cxnSpMkLst>
        </pc:cxnChg>
        <pc:cxnChg chg="del mod">
          <ac:chgData name="Patricia Pinto Rodello" userId="90c3ce67-23eb-4dbf-b645-6d2eef2e1cec" providerId="ADAL" clId="{692AF94C-2561-447D-A3A4-E1D21439C413}" dt="2020-05-14T12:24:58.585" v="51" actId="478"/>
          <ac:cxnSpMkLst>
            <pc:docMk/>
            <pc:sldMk cId="3687378411" sldId="265"/>
            <ac:cxnSpMk id="32" creationId="{6C22FA12-8924-4C0A-A4E3-C6DCE17437DB}"/>
          </ac:cxnSpMkLst>
        </pc:cxnChg>
        <pc:cxnChg chg="add del mod">
          <ac:chgData name="Patricia Pinto Rodello" userId="90c3ce67-23eb-4dbf-b645-6d2eef2e1cec" providerId="ADAL" clId="{692AF94C-2561-447D-A3A4-E1D21439C413}" dt="2020-05-15T11:27:05.819" v="2700" actId="478"/>
          <ac:cxnSpMkLst>
            <pc:docMk/>
            <pc:sldMk cId="3687378411" sldId="265"/>
            <ac:cxnSpMk id="33" creationId="{4793914E-94CC-47E9-92D5-8FB88B9FEF56}"/>
          </ac:cxnSpMkLst>
        </pc:cxnChg>
        <pc:cxnChg chg="add del mod">
          <ac:chgData name="Patricia Pinto Rodello" userId="90c3ce67-23eb-4dbf-b645-6d2eef2e1cec" providerId="ADAL" clId="{692AF94C-2561-447D-A3A4-E1D21439C413}" dt="2020-05-14T12:41:29.136" v="578" actId="478"/>
          <ac:cxnSpMkLst>
            <pc:docMk/>
            <pc:sldMk cId="3687378411" sldId="265"/>
            <ac:cxnSpMk id="37" creationId="{9E38401B-4BD4-484E-B8A0-31AA7891E2F3}"/>
          </ac:cxnSpMkLst>
        </pc:cxnChg>
        <pc:cxnChg chg="add">
          <ac:chgData name="Patricia Pinto Rodello" userId="90c3ce67-23eb-4dbf-b645-6d2eef2e1cec" providerId="ADAL" clId="{692AF94C-2561-447D-A3A4-E1D21439C413}" dt="2020-05-15T11:30:49.966" v="3044" actId="11529"/>
          <ac:cxnSpMkLst>
            <pc:docMk/>
            <pc:sldMk cId="3687378411" sldId="265"/>
            <ac:cxnSpMk id="41" creationId="{181FFF63-CABF-495A-86BD-50C512B38235}"/>
          </ac:cxnSpMkLst>
        </pc:cxnChg>
        <pc:cxnChg chg="add del mod">
          <ac:chgData name="Patricia Pinto Rodello" userId="90c3ce67-23eb-4dbf-b645-6d2eef2e1cec" providerId="ADAL" clId="{692AF94C-2561-447D-A3A4-E1D21439C413}" dt="2020-05-15T11:19:54.640" v="2193" actId="478"/>
          <ac:cxnSpMkLst>
            <pc:docMk/>
            <pc:sldMk cId="3687378411" sldId="265"/>
            <ac:cxnSpMk id="42" creationId="{626A0A18-15D7-403D-9786-5A5E4B1D519B}"/>
          </ac:cxnSpMkLst>
        </pc:cxnChg>
        <pc:cxnChg chg="add del mod">
          <ac:chgData name="Patricia Pinto Rodello" userId="90c3ce67-23eb-4dbf-b645-6d2eef2e1cec" providerId="ADAL" clId="{692AF94C-2561-447D-A3A4-E1D21439C413}" dt="2020-05-15T11:27:57.859" v="2710" actId="478"/>
          <ac:cxnSpMkLst>
            <pc:docMk/>
            <pc:sldMk cId="3687378411" sldId="265"/>
            <ac:cxnSpMk id="44" creationId="{D711DCED-F531-4BCB-8E37-2AFD9116CD4B}"/>
          </ac:cxnSpMkLst>
        </pc:cxnChg>
        <pc:cxnChg chg="add mod">
          <ac:chgData name="Patricia Pinto Rodello" userId="90c3ce67-23eb-4dbf-b645-6d2eef2e1cec" providerId="ADAL" clId="{692AF94C-2561-447D-A3A4-E1D21439C413}" dt="2020-05-15T11:54:11.801" v="3293" actId="14100"/>
          <ac:cxnSpMkLst>
            <pc:docMk/>
            <pc:sldMk cId="3687378411" sldId="265"/>
            <ac:cxnSpMk id="45" creationId="{3F3CD480-3948-487B-9803-FE3B4D9F378A}"/>
          </ac:cxnSpMkLst>
        </pc:cxnChg>
        <pc:cxnChg chg="add del mod">
          <ac:chgData name="Patricia Pinto Rodello" userId="90c3ce67-23eb-4dbf-b645-6d2eef2e1cec" providerId="ADAL" clId="{692AF94C-2561-447D-A3A4-E1D21439C413}" dt="2020-05-15T11:27:58.760" v="2711" actId="478"/>
          <ac:cxnSpMkLst>
            <pc:docMk/>
            <pc:sldMk cId="3687378411" sldId="265"/>
            <ac:cxnSpMk id="46" creationId="{B84005D5-46F1-4142-BDD6-9C0D2F214E96}"/>
          </ac:cxnSpMkLst>
        </pc:cxnChg>
        <pc:cxnChg chg="add del mod">
          <ac:chgData name="Patricia Pinto Rodello" userId="90c3ce67-23eb-4dbf-b645-6d2eef2e1cec" providerId="ADAL" clId="{692AF94C-2561-447D-A3A4-E1D21439C413}" dt="2020-05-15T11:23:55.583" v="2523" actId="478"/>
          <ac:cxnSpMkLst>
            <pc:docMk/>
            <pc:sldMk cId="3687378411" sldId="265"/>
            <ac:cxnSpMk id="49" creationId="{07571096-CC76-4FD5-9448-EE6BAC866F4D}"/>
          </ac:cxnSpMkLst>
        </pc:cxnChg>
        <pc:cxnChg chg="add">
          <ac:chgData name="Patricia Pinto Rodello" userId="90c3ce67-23eb-4dbf-b645-6d2eef2e1cec" providerId="ADAL" clId="{692AF94C-2561-447D-A3A4-E1D21439C413}" dt="2020-05-15T11:31:10.466" v="3046" actId="11529"/>
          <ac:cxnSpMkLst>
            <pc:docMk/>
            <pc:sldMk cId="3687378411" sldId="265"/>
            <ac:cxnSpMk id="55" creationId="{B015DE50-F244-4ACC-AA85-4418EC4ADE94}"/>
          </ac:cxnSpMkLst>
        </pc:cxnChg>
        <pc:cxnChg chg="add del mod">
          <ac:chgData name="Patricia Pinto Rodello" userId="90c3ce67-23eb-4dbf-b645-6d2eef2e1cec" providerId="ADAL" clId="{692AF94C-2561-447D-A3A4-E1D21439C413}" dt="2020-05-15T11:31:30.129" v="3049" actId="478"/>
          <ac:cxnSpMkLst>
            <pc:docMk/>
            <pc:sldMk cId="3687378411" sldId="265"/>
            <ac:cxnSpMk id="57" creationId="{14FAB434-E994-4682-AE60-A8113BD594B1}"/>
          </ac:cxnSpMkLst>
        </pc:cxnChg>
        <pc:cxnChg chg="add mod">
          <ac:chgData name="Patricia Pinto Rodello" userId="90c3ce67-23eb-4dbf-b645-6d2eef2e1cec" providerId="ADAL" clId="{692AF94C-2561-447D-A3A4-E1D21439C413}" dt="2020-05-15T11:31:49.569" v="3052" actId="14100"/>
          <ac:cxnSpMkLst>
            <pc:docMk/>
            <pc:sldMk cId="3687378411" sldId="265"/>
            <ac:cxnSpMk id="59" creationId="{30ABDCF5-59D2-439C-A195-15637A20F2D6}"/>
          </ac:cxnSpMkLst>
        </pc:cxnChg>
      </pc:sldChg>
      <pc:sldChg chg="modSp add del mod">
        <pc:chgData name="Patricia Pinto Rodello" userId="90c3ce67-23eb-4dbf-b645-6d2eef2e1cec" providerId="ADAL" clId="{692AF94C-2561-447D-A3A4-E1D21439C413}" dt="2020-05-14T13:06:55.865" v="1352" actId="47"/>
        <pc:sldMkLst>
          <pc:docMk/>
          <pc:sldMk cId="3348257687" sldId="266"/>
        </pc:sldMkLst>
        <pc:spChg chg="mod">
          <ac:chgData name="Patricia Pinto Rodello" userId="90c3ce67-23eb-4dbf-b645-6d2eef2e1cec" providerId="ADAL" clId="{692AF94C-2561-447D-A3A4-E1D21439C413}" dt="2020-05-14T13:03:32.261" v="1266" actId="20577"/>
          <ac:spMkLst>
            <pc:docMk/>
            <pc:sldMk cId="3348257687" sldId="266"/>
            <ac:spMk id="2" creationId="{F183CA30-DD47-48B4-B629-DD32D1E5770B}"/>
          </ac:spMkLst>
        </pc:spChg>
        <pc:spChg chg="mod">
          <ac:chgData name="Patricia Pinto Rodello" userId="90c3ce67-23eb-4dbf-b645-6d2eef2e1cec" providerId="ADAL" clId="{692AF94C-2561-447D-A3A4-E1D21439C413}" dt="2020-05-14T13:02:23.872" v="1249" actId="20577"/>
          <ac:spMkLst>
            <pc:docMk/>
            <pc:sldMk cId="3348257687" sldId="266"/>
            <ac:spMk id="6" creationId="{BBA54F9E-90F8-470F-9EBE-1A5E562B8A63}"/>
          </ac:spMkLst>
        </pc:spChg>
      </pc:sldChg>
      <pc:sldChg chg="addSp delSp modSp add mod ord">
        <pc:chgData name="Patricia Pinto Rodello" userId="90c3ce67-23eb-4dbf-b645-6d2eef2e1cec" providerId="ADAL" clId="{692AF94C-2561-447D-A3A4-E1D21439C413}" dt="2020-05-15T14:45:36.020" v="4754" actId="400"/>
        <pc:sldMkLst>
          <pc:docMk/>
          <pc:sldMk cId="1321758655" sldId="267"/>
        </pc:sldMkLst>
        <pc:spChg chg="mod">
          <ac:chgData name="Patricia Pinto Rodello" userId="90c3ce67-23eb-4dbf-b645-6d2eef2e1cec" providerId="ADAL" clId="{692AF94C-2561-447D-A3A4-E1D21439C413}" dt="2020-05-15T12:53:37.620" v="3703" actId="20577"/>
          <ac:spMkLst>
            <pc:docMk/>
            <pc:sldMk cId="1321758655" sldId="267"/>
            <ac:spMk id="2" creationId="{F183CA30-DD47-48B4-B629-DD32D1E5770B}"/>
          </ac:spMkLst>
        </pc:spChg>
        <pc:spChg chg="add del mod">
          <ac:chgData name="Patricia Pinto Rodello" userId="90c3ce67-23eb-4dbf-b645-6d2eef2e1cec" providerId="ADAL" clId="{692AF94C-2561-447D-A3A4-E1D21439C413}" dt="2020-05-15T11:37:38.845" v="3267" actId="478"/>
          <ac:spMkLst>
            <pc:docMk/>
            <pc:sldMk cId="1321758655" sldId="267"/>
            <ac:spMk id="3" creationId="{B7992792-D55E-44B1-9C41-561D3A74ABFC}"/>
          </ac:spMkLst>
        </pc:spChg>
        <pc:spChg chg="mod">
          <ac:chgData name="Patricia Pinto Rodello" userId="90c3ce67-23eb-4dbf-b645-6d2eef2e1cec" providerId="ADAL" clId="{692AF94C-2561-447D-A3A4-E1D21439C413}" dt="2020-05-15T11:38:21.579" v="3290" actId="20577"/>
          <ac:spMkLst>
            <pc:docMk/>
            <pc:sldMk cId="1321758655" sldId="267"/>
            <ac:spMk id="6" creationId="{BBA54F9E-90F8-470F-9EBE-1A5E562B8A63}"/>
          </ac:spMkLst>
        </pc:spChg>
        <pc:spChg chg="add mod">
          <ac:chgData name="Patricia Pinto Rodello" userId="90c3ce67-23eb-4dbf-b645-6d2eef2e1cec" providerId="ADAL" clId="{692AF94C-2561-447D-A3A4-E1D21439C413}" dt="2020-05-15T14:45:36.020" v="4754" actId="400"/>
          <ac:spMkLst>
            <pc:docMk/>
            <pc:sldMk cId="1321758655" sldId="267"/>
            <ac:spMk id="8" creationId="{47303D68-4EA9-4322-888F-0BFE87DC712E}"/>
          </ac:spMkLst>
        </pc:spChg>
        <pc:spChg chg="mod">
          <ac:chgData name="Patricia Pinto Rodello" userId="90c3ce67-23eb-4dbf-b645-6d2eef2e1cec" providerId="ADAL" clId="{692AF94C-2561-447D-A3A4-E1D21439C413}" dt="2020-05-15T12:50:14.249" v="3540" actId="20577"/>
          <ac:spMkLst>
            <pc:docMk/>
            <pc:sldMk cId="1321758655" sldId="267"/>
            <ac:spMk id="12" creationId="{71104867-02B4-4B89-9430-B9DB2F6D83B5}"/>
          </ac:spMkLst>
        </pc:spChg>
        <pc:spChg chg="del mod">
          <ac:chgData name="Patricia Pinto Rodello" userId="90c3ce67-23eb-4dbf-b645-6d2eef2e1cec" providerId="ADAL" clId="{692AF94C-2561-447D-A3A4-E1D21439C413}" dt="2020-05-15T14:45:30.212" v="4752" actId="478"/>
          <ac:spMkLst>
            <pc:docMk/>
            <pc:sldMk cId="1321758655" sldId="267"/>
            <ac:spMk id="16" creationId="{9EAC14C8-0CD3-46B4-8AD2-4E7B375F4788}"/>
          </ac:spMkLst>
        </pc:spChg>
      </pc:sldChg>
      <pc:sldChg chg="add del">
        <pc:chgData name="Patricia Pinto Rodello" userId="90c3ce67-23eb-4dbf-b645-6d2eef2e1cec" providerId="ADAL" clId="{692AF94C-2561-447D-A3A4-E1D21439C413}" dt="2020-05-15T11:37:43.276" v="3268" actId="47"/>
        <pc:sldMkLst>
          <pc:docMk/>
          <pc:sldMk cId="1779008059" sldId="268"/>
        </pc:sldMkLst>
      </pc:sldChg>
      <pc:sldChg chg="addSp delSp modSp add mod">
        <pc:chgData name="Patricia Pinto Rodello" userId="90c3ce67-23eb-4dbf-b645-6d2eef2e1cec" providerId="ADAL" clId="{692AF94C-2561-447D-A3A4-E1D21439C413}" dt="2020-05-15T14:46:26.920" v="4758" actId="400"/>
        <pc:sldMkLst>
          <pc:docMk/>
          <pc:sldMk cId="859019119" sldId="269"/>
        </pc:sldMkLst>
        <pc:spChg chg="mod">
          <ac:chgData name="Patricia Pinto Rodello" userId="90c3ce67-23eb-4dbf-b645-6d2eef2e1cec" providerId="ADAL" clId="{692AF94C-2561-447D-A3A4-E1D21439C413}" dt="2020-05-15T12:53:28.964" v="3689" actId="20577"/>
          <ac:spMkLst>
            <pc:docMk/>
            <pc:sldMk cId="859019119" sldId="269"/>
            <ac:spMk id="2" creationId="{F183CA30-DD47-48B4-B629-DD32D1E5770B}"/>
          </ac:spMkLst>
        </pc:spChg>
        <pc:spChg chg="add del mod">
          <ac:chgData name="Patricia Pinto Rodello" userId="90c3ce67-23eb-4dbf-b645-6d2eef2e1cec" providerId="ADAL" clId="{692AF94C-2561-447D-A3A4-E1D21439C413}" dt="2020-05-14T19:22:39.131" v="1865" actId="478"/>
          <ac:spMkLst>
            <pc:docMk/>
            <pc:sldMk cId="859019119" sldId="269"/>
            <ac:spMk id="3" creationId="{A00596B2-76DB-44E1-B608-7499CB201109}"/>
          </ac:spMkLst>
        </pc:spChg>
        <pc:spChg chg="mod">
          <ac:chgData name="Patricia Pinto Rodello" userId="90c3ce67-23eb-4dbf-b645-6d2eef2e1cec" providerId="ADAL" clId="{692AF94C-2561-447D-A3A4-E1D21439C413}" dt="2020-05-14T13:04:05.799" v="1287" actId="20577"/>
          <ac:spMkLst>
            <pc:docMk/>
            <pc:sldMk cId="859019119" sldId="269"/>
            <ac:spMk id="6" creationId="{BBA54F9E-90F8-470F-9EBE-1A5E562B8A63}"/>
          </ac:spMkLst>
        </pc:spChg>
        <pc:spChg chg="add mod">
          <ac:chgData name="Patricia Pinto Rodello" userId="90c3ce67-23eb-4dbf-b645-6d2eef2e1cec" providerId="ADAL" clId="{692AF94C-2561-447D-A3A4-E1D21439C413}" dt="2020-05-15T14:46:26.920" v="4758" actId="400"/>
          <ac:spMkLst>
            <pc:docMk/>
            <pc:sldMk cId="859019119" sldId="269"/>
            <ac:spMk id="8" creationId="{C0D8FDDD-5850-4254-BD15-36DA3A054049}"/>
          </ac:spMkLst>
        </pc:spChg>
        <pc:spChg chg="mod">
          <ac:chgData name="Patricia Pinto Rodello" userId="90c3ce67-23eb-4dbf-b645-6d2eef2e1cec" providerId="ADAL" clId="{692AF94C-2561-447D-A3A4-E1D21439C413}" dt="2020-05-15T12:52:31.627" v="3647" actId="1035"/>
          <ac:spMkLst>
            <pc:docMk/>
            <pc:sldMk cId="859019119" sldId="269"/>
            <ac:spMk id="12" creationId="{71104867-02B4-4B89-9430-B9DB2F6D83B5}"/>
          </ac:spMkLst>
        </pc:spChg>
        <pc:spChg chg="del mod">
          <ac:chgData name="Patricia Pinto Rodello" userId="90c3ce67-23eb-4dbf-b645-6d2eef2e1cec" providerId="ADAL" clId="{692AF94C-2561-447D-A3A4-E1D21439C413}" dt="2020-05-15T14:46:21.276" v="4756" actId="478"/>
          <ac:spMkLst>
            <pc:docMk/>
            <pc:sldMk cId="859019119" sldId="269"/>
            <ac:spMk id="16" creationId="{9EAC14C8-0CD3-46B4-8AD2-4E7B375F4788}"/>
          </ac:spMkLst>
        </pc:spChg>
        <pc:spChg chg="mod">
          <ac:chgData name="Patricia Pinto Rodello" userId="90c3ce67-23eb-4dbf-b645-6d2eef2e1cec" providerId="ADAL" clId="{692AF94C-2561-447D-A3A4-E1D21439C413}" dt="2020-05-14T19:36:57.277" v="1922" actId="115"/>
          <ac:spMkLst>
            <pc:docMk/>
            <pc:sldMk cId="859019119" sldId="269"/>
            <ac:spMk id="25" creationId="{A2F117D8-FA00-4ADC-A377-801A0945C493}"/>
          </ac:spMkLst>
        </pc:spChg>
        <pc:spChg chg="mod">
          <ac:chgData name="Patricia Pinto Rodello" userId="90c3ce67-23eb-4dbf-b645-6d2eef2e1cec" providerId="ADAL" clId="{692AF94C-2561-447D-A3A4-E1D21439C413}" dt="2020-05-14T19:34:32.698" v="1905" actId="20577"/>
          <ac:spMkLst>
            <pc:docMk/>
            <pc:sldMk cId="859019119" sldId="269"/>
            <ac:spMk id="27" creationId="{9EF543B2-805B-44D0-AA8F-77716F8B0030}"/>
          </ac:spMkLst>
        </pc:spChg>
      </pc:sldChg>
      <pc:sldChg chg="addSp delSp modSp add mod">
        <pc:chgData name="Patricia Pinto Rodello" userId="90c3ce67-23eb-4dbf-b645-6d2eef2e1cec" providerId="ADAL" clId="{692AF94C-2561-447D-A3A4-E1D21439C413}" dt="2020-05-15T14:46:37.592" v="4760"/>
        <pc:sldMkLst>
          <pc:docMk/>
          <pc:sldMk cId="1791882437" sldId="270"/>
        </pc:sldMkLst>
        <pc:spChg chg="mod">
          <ac:chgData name="Patricia Pinto Rodello" userId="90c3ce67-23eb-4dbf-b645-6d2eef2e1cec" providerId="ADAL" clId="{692AF94C-2561-447D-A3A4-E1D21439C413}" dt="2020-05-15T12:53:17.088" v="3676" actId="20577"/>
          <ac:spMkLst>
            <pc:docMk/>
            <pc:sldMk cId="1791882437" sldId="270"/>
            <ac:spMk id="2" creationId="{F183CA30-DD47-48B4-B629-DD32D1E5770B}"/>
          </ac:spMkLst>
        </pc:spChg>
        <pc:spChg chg="del mod">
          <ac:chgData name="Patricia Pinto Rodello" userId="90c3ce67-23eb-4dbf-b645-6d2eef2e1cec" providerId="ADAL" clId="{692AF94C-2561-447D-A3A4-E1D21439C413}" dt="2020-05-14T19:23:33.957" v="1867" actId="478"/>
          <ac:spMkLst>
            <pc:docMk/>
            <pc:sldMk cId="1791882437" sldId="270"/>
            <ac:spMk id="3" creationId="{A00596B2-76DB-44E1-B608-7499CB201109}"/>
          </ac:spMkLst>
        </pc:spChg>
        <pc:spChg chg="mod">
          <ac:chgData name="Patricia Pinto Rodello" userId="90c3ce67-23eb-4dbf-b645-6d2eef2e1cec" providerId="ADAL" clId="{692AF94C-2561-447D-A3A4-E1D21439C413}" dt="2020-05-14T13:17:25.970" v="1571" actId="20577"/>
          <ac:spMkLst>
            <pc:docMk/>
            <pc:sldMk cId="1791882437" sldId="270"/>
            <ac:spMk id="6" creationId="{BBA54F9E-90F8-470F-9EBE-1A5E562B8A63}"/>
          </ac:spMkLst>
        </pc:spChg>
        <pc:spChg chg="add mod">
          <ac:chgData name="Patricia Pinto Rodello" userId="90c3ce67-23eb-4dbf-b645-6d2eef2e1cec" providerId="ADAL" clId="{692AF94C-2561-447D-A3A4-E1D21439C413}" dt="2020-05-15T14:46:37.592" v="4760"/>
          <ac:spMkLst>
            <pc:docMk/>
            <pc:sldMk cId="1791882437" sldId="270"/>
            <ac:spMk id="8" creationId="{CB1BBD65-AD5C-4ECF-85DD-E5190F97033B}"/>
          </ac:spMkLst>
        </pc:spChg>
        <pc:spChg chg="add mod">
          <ac:chgData name="Patricia Pinto Rodello" userId="90c3ce67-23eb-4dbf-b645-6d2eef2e1cec" providerId="ADAL" clId="{692AF94C-2561-447D-A3A4-E1D21439C413}" dt="2020-05-15T12:52:46.320" v="3652" actId="20577"/>
          <ac:spMkLst>
            <pc:docMk/>
            <pc:sldMk cId="1791882437" sldId="270"/>
            <ac:spMk id="9" creationId="{B9AF1CEE-8498-43EC-88F3-3A98D7BD9999}"/>
          </ac:spMkLst>
        </pc:spChg>
        <pc:spChg chg="del">
          <ac:chgData name="Patricia Pinto Rodello" userId="90c3ce67-23eb-4dbf-b645-6d2eef2e1cec" providerId="ADAL" clId="{692AF94C-2561-447D-A3A4-E1D21439C413}" dt="2020-05-15T12:52:41.628" v="3648" actId="478"/>
          <ac:spMkLst>
            <pc:docMk/>
            <pc:sldMk cId="1791882437" sldId="270"/>
            <ac:spMk id="12" creationId="{71104867-02B4-4B89-9430-B9DB2F6D83B5}"/>
          </ac:spMkLst>
        </pc:spChg>
        <pc:spChg chg="del mod">
          <ac:chgData name="Patricia Pinto Rodello" userId="90c3ce67-23eb-4dbf-b645-6d2eef2e1cec" providerId="ADAL" clId="{692AF94C-2561-447D-A3A4-E1D21439C413}" dt="2020-05-15T14:46:36.787" v="4759" actId="478"/>
          <ac:spMkLst>
            <pc:docMk/>
            <pc:sldMk cId="1791882437" sldId="270"/>
            <ac:spMk id="16" creationId="{9EAC14C8-0CD3-46B4-8AD2-4E7B375F4788}"/>
          </ac:spMkLst>
        </pc:spChg>
        <pc:spChg chg="add del mod">
          <ac:chgData name="Patricia Pinto Rodello" userId="90c3ce67-23eb-4dbf-b645-6d2eef2e1cec" providerId="ADAL" clId="{692AF94C-2561-447D-A3A4-E1D21439C413}" dt="2020-05-14T19:25:06.745" v="1888" actId="400"/>
          <ac:spMkLst>
            <pc:docMk/>
            <pc:sldMk cId="1791882437" sldId="270"/>
            <ac:spMk id="25" creationId="{A2F117D8-FA00-4ADC-A377-801A0945C493}"/>
          </ac:spMkLst>
        </pc:spChg>
        <pc:spChg chg="mod">
          <ac:chgData name="Patricia Pinto Rodello" userId="90c3ce67-23eb-4dbf-b645-6d2eef2e1cec" providerId="ADAL" clId="{692AF94C-2561-447D-A3A4-E1D21439C413}" dt="2020-05-14T19:24:29.370" v="1883" actId="20577"/>
          <ac:spMkLst>
            <pc:docMk/>
            <pc:sldMk cId="1791882437" sldId="270"/>
            <ac:spMk id="27" creationId="{9EF543B2-805B-44D0-AA8F-77716F8B0030}"/>
          </ac:spMkLst>
        </pc:spChg>
      </pc:sldChg>
      <pc:sldChg chg="addSp delSp modSp add del mod">
        <pc:chgData name="Patricia Pinto Rodello" userId="90c3ce67-23eb-4dbf-b645-6d2eef2e1cec" providerId="ADAL" clId="{692AF94C-2561-447D-A3A4-E1D21439C413}" dt="2020-05-14T13:17:08.199" v="1555" actId="47"/>
        <pc:sldMkLst>
          <pc:docMk/>
          <pc:sldMk cId="2897013195" sldId="270"/>
        </pc:sldMkLst>
        <pc:spChg chg="mod">
          <ac:chgData name="Patricia Pinto Rodello" userId="90c3ce67-23eb-4dbf-b645-6d2eef2e1cec" providerId="ADAL" clId="{692AF94C-2561-447D-A3A4-E1D21439C413}" dt="2020-05-14T13:04:23.959" v="1318" actId="20577"/>
          <ac:spMkLst>
            <pc:docMk/>
            <pc:sldMk cId="2897013195" sldId="270"/>
            <ac:spMk id="2" creationId="{F183CA30-DD47-48B4-B629-DD32D1E5770B}"/>
          </ac:spMkLst>
        </pc:spChg>
        <pc:spChg chg="mod">
          <ac:chgData name="Patricia Pinto Rodello" userId="90c3ce67-23eb-4dbf-b645-6d2eef2e1cec" providerId="ADAL" clId="{692AF94C-2561-447D-A3A4-E1D21439C413}" dt="2020-05-14T13:04:28.749" v="1323" actId="20577"/>
          <ac:spMkLst>
            <pc:docMk/>
            <pc:sldMk cId="2897013195" sldId="270"/>
            <ac:spMk id="6" creationId="{BBA54F9E-90F8-470F-9EBE-1A5E562B8A63}"/>
          </ac:spMkLst>
        </pc:spChg>
        <pc:spChg chg="add del mod">
          <ac:chgData name="Patricia Pinto Rodello" userId="90c3ce67-23eb-4dbf-b645-6d2eef2e1cec" providerId="ADAL" clId="{692AF94C-2561-447D-A3A4-E1D21439C413}" dt="2020-05-14T13:15:21.283" v="1543" actId="478"/>
          <ac:spMkLst>
            <pc:docMk/>
            <pc:sldMk cId="2897013195" sldId="270"/>
            <ac:spMk id="8" creationId="{02A46CC6-DE26-4B47-8319-8C6CE53F583A}"/>
          </ac:spMkLst>
        </pc:spChg>
        <pc:spChg chg="add mod">
          <ac:chgData name="Patricia Pinto Rodello" userId="90c3ce67-23eb-4dbf-b645-6d2eef2e1cec" providerId="ADAL" clId="{692AF94C-2561-447D-A3A4-E1D21439C413}" dt="2020-05-14T13:15:37.643" v="1551" actId="20577"/>
          <ac:spMkLst>
            <pc:docMk/>
            <pc:sldMk cId="2897013195" sldId="270"/>
            <ac:spMk id="9" creationId="{62961F55-B9F6-480D-8D4F-DE2864E202AD}"/>
          </ac:spMkLst>
        </pc:spChg>
      </pc:sldChg>
      <pc:sldChg chg="addSp delSp modSp add mod ord">
        <pc:chgData name="Patricia Pinto Rodello" userId="90c3ce67-23eb-4dbf-b645-6d2eef2e1cec" providerId="ADAL" clId="{692AF94C-2561-447D-A3A4-E1D21439C413}" dt="2020-05-15T14:05:15.639" v="4228"/>
        <pc:sldMkLst>
          <pc:docMk/>
          <pc:sldMk cId="3631974748" sldId="271"/>
        </pc:sldMkLst>
        <pc:spChg chg="del mod">
          <ac:chgData name="Patricia Pinto Rodello" userId="90c3ce67-23eb-4dbf-b645-6d2eef2e1cec" providerId="ADAL" clId="{692AF94C-2561-447D-A3A4-E1D21439C413}" dt="2020-05-15T12:58:46.485" v="3982" actId="478"/>
          <ac:spMkLst>
            <pc:docMk/>
            <pc:sldMk cId="3631974748" sldId="271"/>
            <ac:spMk id="8" creationId="{A3470E15-7213-4A08-8F62-35A495E88C0A}"/>
          </ac:spMkLst>
        </pc:spChg>
        <pc:spChg chg="del">
          <ac:chgData name="Patricia Pinto Rodello" userId="90c3ce67-23eb-4dbf-b645-6d2eef2e1cec" providerId="ADAL" clId="{692AF94C-2561-447D-A3A4-E1D21439C413}" dt="2020-05-15T12:58:54.638" v="3983" actId="21"/>
          <ac:spMkLst>
            <pc:docMk/>
            <pc:sldMk cId="3631974748" sldId="271"/>
            <ac:spMk id="9" creationId="{884F5A57-5E21-4FFB-A5AA-EA4CBA15AE27}"/>
          </ac:spMkLst>
        </pc:spChg>
        <pc:spChg chg="mod">
          <ac:chgData name="Patricia Pinto Rodello" userId="90c3ce67-23eb-4dbf-b645-6d2eef2e1cec" providerId="ADAL" clId="{692AF94C-2561-447D-A3A4-E1D21439C413}" dt="2020-05-15T12:59:24.190" v="3989" actId="1076"/>
          <ac:spMkLst>
            <pc:docMk/>
            <pc:sldMk cId="3631974748" sldId="271"/>
            <ac:spMk id="10" creationId="{BB7832F2-7540-4A7B-BB5B-7E59749E3DB8}"/>
          </ac:spMkLst>
        </pc:spChg>
        <pc:spChg chg="mod">
          <ac:chgData name="Patricia Pinto Rodello" userId="90c3ce67-23eb-4dbf-b645-6d2eef2e1cec" providerId="ADAL" clId="{692AF94C-2561-447D-A3A4-E1D21439C413}" dt="2020-05-15T13:00:22.221" v="4015" actId="14100"/>
          <ac:spMkLst>
            <pc:docMk/>
            <pc:sldMk cId="3631974748" sldId="271"/>
            <ac:spMk id="12" creationId="{71104867-02B4-4B89-9430-B9DB2F6D83B5}"/>
          </ac:spMkLst>
        </pc:spChg>
        <pc:spChg chg="add mod">
          <ac:chgData name="Patricia Pinto Rodello" userId="90c3ce67-23eb-4dbf-b645-6d2eef2e1cec" providerId="ADAL" clId="{692AF94C-2561-447D-A3A4-E1D21439C413}" dt="2020-05-15T12:59:28.125" v="3990" actId="1076"/>
          <ac:spMkLst>
            <pc:docMk/>
            <pc:sldMk cId="3631974748" sldId="271"/>
            <ac:spMk id="22" creationId="{A1C4F579-288A-4F03-91F8-E80510BD233D}"/>
          </ac:spMkLst>
        </pc:spChg>
        <pc:spChg chg="add mod">
          <ac:chgData name="Patricia Pinto Rodello" userId="90c3ce67-23eb-4dbf-b645-6d2eef2e1cec" providerId="ADAL" clId="{692AF94C-2561-447D-A3A4-E1D21439C413}" dt="2020-05-15T12:59:20.428" v="3988" actId="1076"/>
          <ac:spMkLst>
            <pc:docMk/>
            <pc:sldMk cId="3631974748" sldId="271"/>
            <ac:spMk id="23" creationId="{D2EA1861-3851-4C06-A9FB-35E292ABD515}"/>
          </ac:spMkLst>
        </pc:spChg>
        <pc:spChg chg="mod">
          <ac:chgData name="Patricia Pinto Rodello" userId="90c3ce67-23eb-4dbf-b645-6d2eef2e1cec" providerId="ADAL" clId="{692AF94C-2561-447D-A3A4-E1D21439C413}" dt="2020-05-15T12:58:20.230" v="3977" actId="1038"/>
          <ac:spMkLst>
            <pc:docMk/>
            <pc:sldMk cId="3631974748" sldId="271"/>
            <ac:spMk id="36" creationId="{FAB1E46C-B3EE-4566-9634-145E664DF5D4}"/>
          </ac:spMkLst>
        </pc:spChg>
        <pc:cxnChg chg="mod">
          <ac:chgData name="Patricia Pinto Rodello" userId="90c3ce67-23eb-4dbf-b645-6d2eef2e1cec" providerId="ADAL" clId="{692AF94C-2561-447D-A3A4-E1D21439C413}" dt="2020-05-15T12:58:46.485" v="3982" actId="478"/>
          <ac:cxnSpMkLst>
            <pc:docMk/>
            <pc:sldMk cId="3631974748" sldId="271"/>
            <ac:cxnSpMk id="26" creationId="{54FC1BDF-BB48-46A8-AC4B-00E5CE3E319F}"/>
          </ac:cxnSpMkLst>
        </pc:cxnChg>
        <pc:cxnChg chg="mod">
          <ac:chgData name="Patricia Pinto Rodello" userId="90c3ce67-23eb-4dbf-b645-6d2eef2e1cec" providerId="ADAL" clId="{692AF94C-2561-447D-A3A4-E1D21439C413}" dt="2020-05-15T12:58:54.638" v="3983" actId="21"/>
          <ac:cxnSpMkLst>
            <pc:docMk/>
            <pc:sldMk cId="3631974748" sldId="271"/>
            <ac:cxnSpMk id="29" creationId="{8795FBC0-B52F-49C4-B638-CC067D89AE65}"/>
          </ac:cxnSpMkLst>
        </pc:cxnChg>
      </pc:sldChg>
      <pc:sldChg chg="delSp modSp new del mod">
        <pc:chgData name="Patricia Pinto Rodello" userId="90c3ce67-23eb-4dbf-b645-6d2eef2e1cec" providerId="ADAL" clId="{692AF94C-2561-447D-A3A4-E1D21439C413}" dt="2020-05-15T12:54:40.661" v="3734" actId="47"/>
        <pc:sldMkLst>
          <pc:docMk/>
          <pc:sldMk cId="4272568182" sldId="271"/>
        </pc:sldMkLst>
        <pc:spChg chg="del">
          <ac:chgData name="Patricia Pinto Rodello" userId="90c3ce67-23eb-4dbf-b645-6d2eef2e1cec" providerId="ADAL" clId="{692AF94C-2561-447D-A3A4-E1D21439C413}" dt="2020-05-15T12:54:20.545" v="3707" actId="478"/>
          <ac:spMkLst>
            <pc:docMk/>
            <pc:sldMk cId="4272568182" sldId="271"/>
            <ac:spMk id="2" creationId="{B7EB5508-FC5C-4012-B1FB-B103BAEDD80B}"/>
          </ac:spMkLst>
        </pc:spChg>
        <pc:spChg chg="mod">
          <ac:chgData name="Patricia Pinto Rodello" userId="90c3ce67-23eb-4dbf-b645-6d2eef2e1cec" providerId="ADAL" clId="{692AF94C-2561-447D-A3A4-E1D21439C413}" dt="2020-05-15T12:54:36.799" v="3733" actId="20577"/>
          <ac:spMkLst>
            <pc:docMk/>
            <pc:sldMk cId="4272568182" sldId="271"/>
            <ac:spMk id="4" creationId="{B6F85988-ED37-4AC9-AAD9-B980E5E566AF}"/>
          </ac:spMkLst>
        </pc:spChg>
      </pc:sldChg>
      <pc:sldChg chg="modSp add mod ord">
        <pc:chgData name="Patricia Pinto Rodello" userId="90c3ce67-23eb-4dbf-b645-6d2eef2e1cec" providerId="ADAL" clId="{692AF94C-2561-447D-A3A4-E1D21439C413}" dt="2020-05-15T14:42:35.460" v="4739" actId="14100"/>
        <pc:sldMkLst>
          <pc:docMk/>
          <pc:sldMk cId="2793527733" sldId="272"/>
        </pc:sldMkLst>
        <pc:spChg chg="mod">
          <ac:chgData name="Patricia Pinto Rodello" userId="90c3ce67-23eb-4dbf-b645-6d2eef2e1cec" providerId="ADAL" clId="{692AF94C-2561-447D-A3A4-E1D21439C413}" dt="2020-05-15T14:42:29.069" v="4737" actId="1036"/>
          <ac:spMkLst>
            <pc:docMk/>
            <pc:sldMk cId="2793527733" sldId="272"/>
            <ac:spMk id="3" creationId="{9A8BE2D6-88C6-43AE-BBCB-E0D88B82721D}"/>
          </ac:spMkLst>
        </pc:spChg>
        <pc:spChg chg="mod">
          <ac:chgData name="Patricia Pinto Rodello" userId="90c3ce67-23eb-4dbf-b645-6d2eef2e1cec" providerId="ADAL" clId="{692AF94C-2561-447D-A3A4-E1D21439C413}" dt="2020-05-15T13:01:39.564" v="4017" actId="6549"/>
          <ac:spMkLst>
            <pc:docMk/>
            <pc:sldMk cId="2793527733" sldId="272"/>
            <ac:spMk id="4" creationId="{ADB163E0-1591-4B21-A601-27E3E2EB252D}"/>
          </ac:spMkLst>
        </pc:spChg>
        <pc:spChg chg="mod">
          <ac:chgData name="Patricia Pinto Rodello" userId="90c3ce67-23eb-4dbf-b645-6d2eef2e1cec" providerId="ADAL" clId="{692AF94C-2561-447D-A3A4-E1D21439C413}" dt="2020-05-15T14:17:04.408" v="4312" actId="20577"/>
          <ac:spMkLst>
            <pc:docMk/>
            <pc:sldMk cId="2793527733" sldId="272"/>
            <ac:spMk id="5" creationId="{3AC9F53B-B06E-4855-A027-ADC07FB89CFD}"/>
          </ac:spMkLst>
        </pc:spChg>
        <pc:spChg chg="mod">
          <ac:chgData name="Patricia Pinto Rodello" userId="90c3ce67-23eb-4dbf-b645-6d2eef2e1cec" providerId="ADAL" clId="{692AF94C-2561-447D-A3A4-E1D21439C413}" dt="2020-05-15T14:42:35.460" v="4739" actId="14100"/>
          <ac:spMkLst>
            <pc:docMk/>
            <pc:sldMk cId="2793527733" sldId="272"/>
            <ac:spMk id="35" creationId="{EBFE7C21-5B6B-478B-896D-921A0ECDEA4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8AC6D44C-0B37-484C-AE85-4BA0E70CE1F5}" type="datetimeFigureOut">
              <a:rPr lang="pt-BR" smtClean="0"/>
              <a:t>15/05/2020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17255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15/05/2020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8081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15/05/2020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41713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15/05/2020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765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AC6D44C-0B37-484C-AE85-4BA0E70CE1F5}" type="datetimeFigureOut">
              <a:rPr lang="pt-BR" smtClean="0"/>
              <a:t>15/05/2020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41366991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15/05/2020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956969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15/05/2020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283800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15/05/2020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6307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6D44C-0B37-484C-AE85-4BA0E70CE1F5}" type="datetimeFigureOut">
              <a:rPr lang="pt-BR" smtClean="0"/>
              <a:t>15/05/2020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819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8AC6D44C-0B37-484C-AE85-4BA0E70CE1F5}" type="datetimeFigureOut">
              <a:rPr lang="pt-BR" smtClean="0"/>
              <a:t>15/05/2020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278379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8AC6D44C-0B37-484C-AE85-4BA0E70CE1F5}" type="datetimeFigureOut">
              <a:rPr lang="pt-BR" smtClean="0"/>
              <a:t>15/05/2020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8118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AC6D44C-0B37-484C-AE85-4BA0E70CE1F5}" type="datetimeFigureOut">
              <a:rPr lang="pt-BR" smtClean="0"/>
              <a:t>15/05/2020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B9189C7-25F3-4924-BC6C-0378322FF8B7}" type="slidenum">
              <a:rPr lang="pt-BR" smtClean="0"/>
              <a:t>‹nº›</a:t>
            </a:fld>
            <a:endParaRPr lang="pt-BR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83446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8AACE35A-DD26-4C0E-81A5-8C18F73905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F2EEA9B2-6F61-43D5-93CA-9B8F9A81EDE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8524" y="1231506"/>
            <a:ext cx="6145284" cy="4394988"/>
          </a:xfrm>
        </p:spPr>
        <p:txBody>
          <a:bodyPr>
            <a:normAutofit/>
          </a:bodyPr>
          <a:lstStyle/>
          <a:p>
            <a:pPr algn="r"/>
            <a:r>
              <a:rPr lang="pt-BR" sz="4800" dirty="0"/>
              <a:t>FLUXOS LGPD</a:t>
            </a:r>
            <a:br>
              <a:rPr lang="pt-BR" sz="4800" dirty="0"/>
            </a:br>
            <a:endParaRPr lang="pt-BR" sz="48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E905CB15-2F46-4D9D-AEA4-3619C520C8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45542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18DAE5F6-55D5-4FC2-B1F3-AE114251F3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774263" y="440267"/>
            <a:ext cx="643467" cy="12191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14253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8982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OMNI VI, OMNI V2 E P5 exceto Bradesco e Uol – não há formato mínimo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5035825" y="1616765"/>
            <a:ext cx="2696719" cy="13649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 e  V2</a:t>
            </a:r>
          </a:p>
          <a:p>
            <a:pPr algn="ctr"/>
            <a:r>
              <a:rPr lang="pt-BR" dirty="0"/>
              <a:t>P5 exceto </a:t>
            </a:r>
          </a:p>
          <a:p>
            <a:pPr algn="ctr"/>
            <a:r>
              <a:rPr lang="pt-BR" dirty="0"/>
              <a:t>BRA e UOL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2093748" y="882452"/>
            <a:ext cx="8082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as tratativas e solicitações serão atendidas pelo centralizador Omni LGPD</a:t>
            </a:r>
          </a:p>
        </p:txBody>
      </p:sp>
      <p:sp>
        <p:nvSpPr>
          <p:cNvPr id="16" name="Retângulo 15">
            <a:extLst>
              <a:ext uri="{FF2B5EF4-FFF2-40B4-BE49-F238E27FC236}">
                <a16:creationId xmlns:a16="http://schemas.microsoft.com/office/drawing/2014/main" id="{9EAC14C8-0CD3-46B4-8AD2-4E7B375F4788}"/>
              </a:ext>
            </a:extLst>
          </p:cNvPr>
          <p:cNvSpPr/>
          <p:nvPr/>
        </p:nvSpPr>
        <p:spPr>
          <a:xfrm>
            <a:off x="1119113" y="3192437"/>
            <a:ext cx="3398293" cy="28250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/>
              <a:t>CADASTROS:</a:t>
            </a:r>
            <a:endParaRPr lang="pt-BR" sz="1600" dirty="0"/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Política de Tratamento</a:t>
            </a:r>
          </a:p>
          <a:p>
            <a:pPr algn="ctr"/>
            <a:r>
              <a:rPr lang="pt-BR" sz="1600" dirty="0"/>
              <a:t>Bases Legais</a:t>
            </a:r>
          </a:p>
          <a:p>
            <a:pPr algn="ctr"/>
            <a:r>
              <a:rPr lang="pt-BR" sz="1600" dirty="0"/>
              <a:t>Finalidades (vincular com Base Legal)</a:t>
            </a:r>
          </a:p>
          <a:p>
            <a:pPr algn="ctr"/>
            <a:r>
              <a:rPr lang="pt-BR" sz="1600" dirty="0"/>
              <a:t>Origem de gravação dos dados</a:t>
            </a:r>
          </a:p>
          <a:p>
            <a:pPr algn="ctr"/>
            <a:r>
              <a:rPr lang="pt-BR" sz="1600" dirty="0"/>
              <a:t>APIs</a:t>
            </a:r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Formulário </a:t>
            </a:r>
            <a:r>
              <a:rPr lang="pt-BR" sz="1600" dirty="0" err="1"/>
              <a:t>Opt</a:t>
            </a:r>
            <a:r>
              <a:rPr lang="pt-BR" sz="1600" dirty="0"/>
              <a:t> in (consentimento)</a:t>
            </a:r>
          </a:p>
          <a:p>
            <a:pPr algn="ctr"/>
            <a:r>
              <a:rPr lang="pt-BR" sz="1600" dirty="0"/>
              <a:t>Formulário </a:t>
            </a:r>
            <a:r>
              <a:rPr lang="pt-BR" sz="1600" dirty="0" err="1"/>
              <a:t>Opt</a:t>
            </a:r>
            <a:r>
              <a:rPr lang="pt-BR" sz="1600" dirty="0"/>
              <a:t> out (consentimento)</a:t>
            </a:r>
          </a:p>
          <a:p>
            <a:pPr algn="ctr"/>
            <a:r>
              <a:rPr lang="pt-BR" sz="1600" dirty="0"/>
              <a:t>Vínculo para Atendimento Padrão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2F117D8-FA00-4ADC-A377-801A0945C493}"/>
              </a:ext>
            </a:extLst>
          </p:cNvPr>
          <p:cNvSpPr/>
          <p:nvPr/>
        </p:nvSpPr>
        <p:spPr>
          <a:xfrm>
            <a:off x="4750564" y="3189025"/>
            <a:ext cx="3398293" cy="175829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TRABALHO DPO - WORKFLOW:</a:t>
            </a:r>
            <a:br>
              <a:rPr lang="pt-BR" sz="1600" dirty="0"/>
            </a:br>
            <a:endParaRPr lang="pt-BR" sz="1600" dirty="0"/>
          </a:p>
          <a:p>
            <a:pPr algn="ctr"/>
            <a:r>
              <a:rPr lang="pt-BR" sz="1600" dirty="0"/>
              <a:t>Consultar as Ocorrências LGPD das solicitações do Titular (ATT Padrão)</a:t>
            </a:r>
          </a:p>
          <a:p>
            <a:pPr algn="ctr"/>
            <a:endParaRPr lang="pt-BR" sz="1600" dirty="0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9EF543B2-805B-44D0-AA8F-77716F8B0030}"/>
              </a:ext>
            </a:extLst>
          </p:cNvPr>
          <p:cNvSpPr/>
          <p:nvPr/>
        </p:nvSpPr>
        <p:spPr>
          <a:xfrm>
            <a:off x="8382015" y="3152634"/>
            <a:ext cx="3398293" cy="35620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OPERAÇÕES DPO: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Ação individual</a:t>
            </a:r>
          </a:p>
          <a:p>
            <a:pPr algn="ctr"/>
            <a:r>
              <a:rPr lang="pt-BR" sz="1600" dirty="0"/>
              <a:t>Consultar dados pessoais e compartilhamento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Ações individuais e em massa</a:t>
            </a:r>
          </a:p>
          <a:p>
            <a:pPr algn="ctr"/>
            <a:r>
              <a:rPr lang="pt-BR" sz="1600" dirty="0" err="1"/>
              <a:t>Anonimizar</a:t>
            </a:r>
            <a:endParaRPr lang="pt-BR" sz="1600" dirty="0"/>
          </a:p>
          <a:p>
            <a:pPr algn="ctr"/>
            <a:r>
              <a:rPr lang="pt-BR" sz="1600" dirty="0"/>
              <a:t>Bloquear temporariamente</a:t>
            </a:r>
          </a:p>
          <a:p>
            <a:pPr algn="ctr"/>
            <a:r>
              <a:rPr lang="pt-BR" sz="1600" dirty="0"/>
              <a:t>Desbloquear</a:t>
            </a:r>
          </a:p>
          <a:p>
            <a:pPr algn="ctr"/>
            <a:r>
              <a:rPr lang="pt-BR" sz="1600" dirty="0"/>
              <a:t>Atribuir Base Legal</a:t>
            </a:r>
          </a:p>
          <a:p>
            <a:pPr algn="ctr"/>
            <a:r>
              <a:rPr lang="pt-BR" sz="1600" dirty="0"/>
              <a:t>Atribuir Finalidade</a:t>
            </a:r>
          </a:p>
          <a:p>
            <a:pPr algn="ctr"/>
            <a:r>
              <a:rPr lang="pt-BR" sz="1600" dirty="0"/>
              <a:t>Renovar vigência</a:t>
            </a:r>
          </a:p>
          <a:p>
            <a:pPr algn="ctr"/>
            <a:r>
              <a:rPr lang="pt-BR" sz="1600" dirty="0"/>
              <a:t>Revogar consentimento</a:t>
            </a:r>
          </a:p>
        </p:txBody>
      </p:sp>
    </p:spTree>
    <p:extLst>
      <p:ext uri="{BB962C8B-B14F-4D97-AF65-F5344CB8AC3E}">
        <p14:creationId xmlns:p14="http://schemas.microsoft.com/office/powerpoint/2010/main" val="1339870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6657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P5 para Bradesco e Uol – para o formato mínimo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5221591" y="1469481"/>
            <a:ext cx="2451420" cy="12207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P5</a:t>
            </a:r>
          </a:p>
          <a:p>
            <a:pPr algn="ctr"/>
            <a:r>
              <a:rPr lang="pt-BR" sz="2400" dirty="0"/>
              <a:t>BRA e UOL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1777071" y="882452"/>
            <a:ext cx="9258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as tratativas e solicitações serão atendidas pelos desenvolvimentos realizados no P5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2F117D8-FA00-4ADC-A377-801A0945C493}"/>
              </a:ext>
            </a:extLst>
          </p:cNvPr>
          <p:cNvSpPr/>
          <p:nvPr/>
        </p:nvSpPr>
        <p:spPr>
          <a:xfrm>
            <a:off x="4750564" y="3189025"/>
            <a:ext cx="3398293" cy="175829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TRABALHO DPO - WORKFLOW:</a:t>
            </a:r>
            <a:br>
              <a:rPr lang="pt-BR" sz="1600" dirty="0"/>
            </a:br>
            <a:endParaRPr lang="pt-BR" sz="1600" dirty="0"/>
          </a:p>
          <a:p>
            <a:pPr algn="ctr"/>
            <a:r>
              <a:rPr lang="pt-BR" sz="1600" dirty="0"/>
              <a:t>Consultar as Ocorrências LGPD das solicitações do Titular (ATT Padrão)</a:t>
            </a:r>
          </a:p>
          <a:p>
            <a:pPr algn="ctr"/>
            <a:endParaRPr lang="pt-BR" sz="1600" dirty="0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9EF543B2-805B-44D0-AA8F-77716F8B0030}"/>
              </a:ext>
            </a:extLst>
          </p:cNvPr>
          <p:cNvSpPr/>
          <p:nvPr/>
        </p:nvSpPr>
        <p:spPr>
          <a:xfrm>
            <a:off x="8382015" y="3152634"/>
            <a:ext cx="3398293" cy="35620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OPERAÇÕES DPO: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Ação individual</a:t>
            </a:r>
          </a:p>
          <a:p>
            <a:pPr algn="ctr"/>
            <a:r>
              <a:rPr lang="pt-BR" sz="1600" dirty="0"/>
              <a:t>Consultar dados pessoais e compartilhamento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Ações individuais e em massa</a:t>
            </a:r>
          </a:p>
          <a:p>
            <a:pPr algn="ctr"/>
            <a:r>
              <a:rPr lang="pt-BR" sz="1600" dirty="0" err="1"/>
              <a:t>Anonimizar</a:t>
            </a:r>
            <a:endParaRPr lang="pt-BR" sz="1600" dirty="0"/>
          </a:p>
          <a:p>
            <a:pPr algn="ctr"/>
            <a:r>
              <a:rPr lang="pt-BR" sz="1600" dirty="0"/>
              <a:t>Bloquear temporariamente</a:t>
            </a:r>
          </a:p>
          <a:p>
            <a:pPr algn="ctr"/>
            <a:r>
              <a:rPr lang="pt-BR" sz="1600" dirty="0"/>
              <a:t>Desbloquear</a:t>
            </a:r>
          </a:p>
          <a:p>
            <a:pPr algn="ctr"/>
            <a:r>
              <a:rPr lang="pt-BR" sz="1600" dirty="0"/>
              <a:t>Atribuir Base Legal</a:t>
            </a:r>
          </a:p>
          <a:p>
            <a:pPr algn="ctr"/>
            <a:r>
              <a:rPr lang="pt-BR" sz="1600" dirty="0"/>
              <a:t>Atribuir Finalidade</a:t>
            </a:r>
          </a:p>
          <a:p>
            <a:pPr algn="ctr"/>
            <a:r>
              <a:rPr lang="pt-BR" sz="1600" dirty="0"/>
              <a:t>Renovar vigência</a:t>
            </a:r>
          </a:p>
          <a:p>
            <a:pPr algn="ctr"/>
            <a:r>
              <a:rPr lang="pt-BR" sz="1600" dirty="0"/>
              <a:t>Revogar consentimento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7303D68-4EA9-4322-888F-0BFE87DC712E}"/>
              </a:ext>
            </a:extLst>
          </p:cNvPr>
          <p:cNvSpPr/>
          <p:nvPr/>
        </p:nvSpPr>
        <p:spPr>
          <a:xfrm>
            <a:off x="1119113" y="3192437"/>
            <a:ext cx="3398293" cy="28250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CADASTROS: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Política de Tratamento</a:t>
            </a:r>
          </a:p>
          <a:p>
            <a:pPr algn="ctr"/>
            <a:r>
              <a:rPr lang="pt-BR" sz="1600" dirty="0"/>
              <a:t>Bases Legais</a:t>
            </a:r>
          </a:p>
          <a:p>
            <a:pPr algn="ctr"/>
            <a:r>
              <a:rPr lang="pt-BR" sz="1600" dirty="0"/>
              <a:t>Finalidades (vincular com Base Legal)</a:t>
            </a:r>
          </a:p>
          <a:p>
            <a:pPr algn="ctr"/>
            <a:r>
              <a:rPr lang="pt-BR" sz="1600" dirty="0"/>
              <a:t>Origem de gravação dos dados</a:t>
            </a:r>
          </a:p>
          <a:p>
            <a:pPr algn="ctr"/>
            <a:r>
              <a:rPr lang="pt-BR" sz="1600" dirty="0"/>
              <a:t>APIs</a:t>
            </a:r>
          </a:p>
          <a:p>
            <a:pPr algn="ctr"/>
            <a:endParaRPr lang="pt-BR" sz="1600" dirty="0"/>
          </a:p>
          <a:p>
            <a:pPr algn="ctr"/>
            <a:r>
              <a:rPr lang="pt-BR" sz="1600" strike="sngStrike" dirty="0"/>
              <a:t>Formulário </a:t>
            </a:r>
            <a:r>
              <a:rPr lang="pt-BR" sz="1600" strike="sngStrike" dirty="0" err="1"/>
              <a:t>Opt</a:t>
            </a:r>
            <a:r>
              <a:rPr lang="pt-BR" sz="1600" strike="sngStrike" dirty="0"/>
              <a:t> in (consentimento)</a:t>
            </a:r>
          </a:p>
          <a:p>
            <a:pPr algn="ctr"/>
            <a:r>
              <a:rPr lang="pt-BR" sz="1600" strike="sngStrike" dirty="0"/>
              <a:t>Formulário </a:t>
            </a:r>
            <a:r>
              <a:rPr lang="pt-BR" sz="1600" strike="sngStrike" dirty="0" err="1"/>
              <a:t>Opt</a:t>
            </a:r>
            <a:r>
              <a:rPr lang="pt-BR" sz="1600" strike="sngStrike" dirty="0"/>
              <a:t> out (consentimento)</a:t>
            </a:r>
          </a:p>
          <a:p>
            <a:pPr algn="ctr"/>
            <a:r>
              <a:rPr lang="pt-BR" sz="1600" strike="sngStrike" dirty="0"/>
              <a:t>Vínculo para Atendimento Padrão</a:t>
            </a:r>
          </a:p>
        </p:txBody>
      </p:sp>
    </p:spTree>
    <p:extLst>
      <p:ext uri="{BB962C8B-B14F-4D97-AF65-F5344CB8AC3E}">
        <p14:creationId xmlns:p14="http://schemas.microsoft.com/office/powerpoint/2010/main" val="13217586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5651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ICUSTOMER - para o formato mínimo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5393867" y="1469481"/>
            <a:ext cx="1987593" cy="12207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IC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1459019" y="869200"/>
            <a:ext cx="9791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as tratativas e solicitações serão atendidas pelos desenvolvimentos realizados no </a:t>
            </a:r>
            <a:r>
              <a:rPr lang="pt-BR" dirty="0" err="1"/>
              <a:t>iCustomer</a:t>
            </a:r>
            <a:endParaRPr lang="pt-BR" dirty="0"/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2F117D8-FA00-4ADC-A377-801A0945C493}"/>
              </a:ext>
            </a:extLst>
          </p:cNvPr>
          <p:cNvSpPr/>
          <p:nvPr/>
        </p:nvSpPr>
        <p:spPr>
          <a:xfrm>
            <a:off x="4750564" y="3189025"/>
            <a:ext cx="3398293" cy="175829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MESA DE TRABALHO DPO - IC:</a:t>
            </a:r>
            <a:br>
              <a:rPr lang="pt-BR" sz="1600" dirty="0"/>
            </a:br>
            <a:endParaRPr lang="pt-BR" sz="1600" dirty="0"/>
          </a:p>
          <a:p>
            <a:pPr algn="ctr"/>
            <a:r>
              <a:rPr lang="pt-BR" sz="1600" dirty="0"/>
              <a:t>Consultar as solicitações LGPD das solicitações do Titular</a:t>
            </a:r>
          </a:p>
          <a:p>
            <a:pPr algn="ctr"/>
            <a:endParaRPr lang="pt-BR" sz="1600" strike="sngStrike" dirty="0"/>
          </a:p>
          <a:p>
            <a:pPr algn="ctr"/>
            <a:r>
              <a:rPr lang="pt-BR" sz="1600" u="sng" dirty="0"/>
              <a:t>EM DEFINIÇÃO</a:t>
            </a:r>
          </a:p>
          <a:p>
            <a:pPr algn="ctr"/>
            <a:endParaRPr lang="pt-BR" sz="1600" dirty="0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9EF543B2-805B-44D0-AA8F-77716F8B0030}"/>
              </a:ext>
            </a:extLst>
          </p:cNvPr>
          <p:cNvSpPr/>
          <p:nvPr/>
        </p:nvSpPr>
        <p:spPr>
          <a:xfrm>
            <a:off x="8382015" y="3152634"/>
            <a:ext cx="3398293" cy="35620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INTERFACE OPERAÇÕES DPO: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Ação individual</a:t>
            </a:r>
          </a:p>
          <a:p>
            <a:pPr algn="ctr"/>
            <a:r>
              <a:rPr lang="pt-BR" sz="1600" dirty="0"/>
              <a:t>Consultar dados pessoais e compartilhamento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Ações individuais e em massa</a:t>
            </a:r>
          </a:p>
          <a:p>
            <a:pPr algn="ctr"/>
            <a:r>
              <a:rPr lang="pt-BR" sz="1600" dirty="0" err="1"/>
              <a:t>Anonimizar</a:t>
            </a:r>
            <a:endParaRPr lang="pt-BR" sz="1600" dirty="0"/>
          </a:p>
          <a:p>
            <a:pPr algn="ctr"/>
            <a:r>
              <a:rPr lang="pt-BR" sz="1600" dirty="0"/>
              <a:t>Bloquear temporariamente</a:t>
            </a:r>
          </a:p>
          <a:p>
            <a:pPr algn="ctr"/>
            <a:r>
              <a:rPr lang="pt-BR" sz="1600" dirty="0"/>
              <a:t>Desbloquear</a:t>
            </a:r>
          </a:p>
          <a:p>
            <a:pPr algn="ctr"/>
            <a:r>
              <a:rPr lang="pt-BR" sz="1600" dirty="0"/>
              <a:t>Atribuir Base Legal</a:t>
            </a:r>
          </a:p>
          <a:p>
            <a:pPr algn="ctr"/>
            <a:r>
              <a:rPr lang="pt-BR" sz="1600" dirty="0"/>
              <a:t>Atribuir Finalidade</a:t>
            </a:r>
          </a:p>
          <a:p>
            <a:pPr algn="ctr"/>
            <a:r>
              <a:rPr lang="pt-BR" sz="1600" dirty="0"/>
              <a:t>Renovar vigência</a:t>
            </a:r>
          </a:p>
          <a:p>
            <a:pPr algn="ctr"/>
            <a:r>
              <a:rPr lang="pt-BR" sz="1600" dirty="0"/>
              <a:t>Revogar consentimento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C0D8FDDD-5850-4254-BD15-36DA3A054049}"/>
              </a:ext>
            </a:extLst>
          </p:cNvPr>
          <p:cNvSpPr/>
          <p:nvPr/>
        </p:nvSpPr>
        <p:spPr>
          <a:xfrm>
            <a:off x="1119113" y="3192437"/>
            <a:ext cx="3398293" cy="28250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CADASTROS: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Política de Tratamento</a:t>
            </a:r>
          </a:p>
          <a:p>
            <a:pPr algn="ctr"/>
            <a:r>
              <a:rPr lang="pt-BR" sz="1600" dirty="0"/>
              <a:t>Bases Legais</a:t>
            </a:r>
          </a:p>
          <a:p>
            <a:pPr algn="ctr"/>
            <a:r>
              <a:rPr lang="pt-BR" sz="1600" dirty="0"/>
              <a:t>Finalidades (vincular com Base Legal)</a:t>
            </a:r>
          </a:p>
          <a:p>
            <a:pPr algn="ctr"/>
            <a:r>
              <a:rPr lang="pt-BR" sz="1600" dirty="0"/>
              <a:t>Origem de gravação dos dados</a:t>
            </a:r>
          </a:p>
          <a:p>
            <a:pPr algn="ctr"/>
            <a:r>
              <a:rPr lang="pt-BR" sz="1600" strike="sngStrike" dirty="0"/>
              <a:t>APIs</a:t>
            </a:r>
          </a:p>
          <a:p>
            <a:pPr algn="ctr"/>
            <a:endParaRPr lang="pt-BR" sz="1600" dirty="0"/>
          </a:p>
          <a:p>
            <a:pPr algn="ctr"/>
            <a:r>
              <a:rPr lang="pt-BR" sz="1600" strike="sngStrike" dirty="0"/>
              <a:t>Formulário </a:t>
            </a:r>
            <a:r>
              <a:rPr lang="pt-BR" sz="1600" strike="sngStrike" dirty="0" err="1"/>
              <a:t>Opt</a:t>
            </a:r>
            <a:r>
              <a:rPr lang="pt-BR" sz="1600" strike="sngStrike" dirty="0"/>
              <a:t> in (consentimento)</a:t>
            </a:r>
          </a:p>
          <a:p>
            <a:pPr algn="ctr"/>
            <a:r>
              <a:rPr lang="pt-BR" sz="1600" strike="sngStrike" dirty="0"/>
              <a:t>Formulário </a:t>
            </a:r>
            <a:r>
              <a:rPr lang="pt-BR" sz="1600" strike="sngStrike" dirty="0" err="1"/>
              <a:t>Opt</a:t>
            </a:r>
            <a:r>
              <a:rPr lang="pt-BR" sz="1600" strike="sngStrike" dirty="0"/>
              <a:t> out (consentimento)</a:t>
            </a:r>
          </a:p>
          <a:p>
            <a:pPr algn="ctr"/>
            <a:r>
              <a:rPr lang="pt-BR" sz="1600" strike="sngStrike" dirty="0"/>
              <a:t>Vínculo para Atendimento Padrão</a:t>
            </a:r>
          </a:p>
        </p:txBody>
      </p:sp>
    </p:spTree>
    <p:extLst>
      <p:ext uri="{BB962C8B-B14F-4D97-AF65-F5344CB8AC3E}">
        <p14:creationId xmlns:p14="http://schemas.microsoft.com/office/powerpoint/2010/main" val="859019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4721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AVI - para o formato mínimo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5393867" y="1469481"/>
            <a:ext cx="1987593" cy="12207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400" dirty="0"/>
              <a:t>AVI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A2F117D8-FA00-4ADC-A377-801A0945C493}"/>
              </a:ext>
            </a:extLst>
          </p:cNvPr>
          <p:cNvSpPr/>
          <p:nvPr/>
        </p:nvSpPr>
        <p:spPr>
          <a:xfrm>
            <a:off x="4750564" y="3189025"/>
            <a:ext cx="3398293" cy="175829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strike="sngStrike" dirty="0"/>
              <a:t>MESA DE TRABALHO DPO - WORKFLOW:</a:t>
            </a:r>
            <a:br>
              <a:rPr lang="pt-BR" sz="1600" strike="sngStrike" dirty="0"/>
            </a:br>
            <a:endParaRPr lang="pt-BR" sz="1600" strike="sngStrike" dirty="0"/>
          </a:p>
          <a:p>
            <a:pPr algn="ctr"/>
            <a:r>
              <a:rPr lang="pt-BR" sz="1600" strike="sngStrike" dirty="0"/>
              <a:t>Consultar as Ocorrências LGPD das solicitações do Titular (ATT Padrão)</a:t>
            </a:r>
          </a:p>
          <a:p>
            <a:pPr algn="ctr"/>
            <a:endParaRPr lang="pt-BR" sz="1600" dirty="0"/>
          </a:p>
        </p:txBody>
      </p:sp>
      <p:sp>
        <p:nvSpPr>
          <p:cNvPr id="27" name="Retângulo 26">
            <a:extLst>
              <a:ext uri="{FF2B5EF4-FFF2-40B4-BE49-F238E27FC236}">
                <a16:creationId xmlns:a16="http://schemas.microsoft.com/office/drawing/2014/main" id="{9EF543B2-805B-44D0-AA8F-77716F8B0030}"/>
              </a:ext>
            </a:extLst>
          </p:cNvPr>
          <p:cNvSpPr/>
          <p:nvPr/>
        </p:nvSpPr>
        <p:spPr>
          <a:xfrm>
            <a:off x="8382015" y="3152634"/>
            <a:ext cx="3398293" cy="35620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INTERFACE OPERAÇÕES DPO: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Ação individual</a:t>
            </a:r>
          </a:p>
          <a:p>
            <a:pPr algn="ctr"/>
            <a:r>
              <a:rPr lang="pt-BR" sz="1600" dirty="0"/>
              <a:t>Consultar dados pessoais e compartilhamento</a:t>
            </a:r>
          </a:p>
          <a:p>
            <a:pPr algn="ctr"/>
            <a:endParaRPr lang="pt-BR" sz="1600" dirty="0"/>
          </a:p>
          <a:p>
            <a:pPr algn="ctr"/>
            <a:r>
              <a:rPr lang="pt-BR" sz="1600" u="sng" dirty="0"/>
              <a:t>Ações individuais e em massa</a:t>
            </a:r>
          </a:p>
          <a:p>
            <a:pPr algn="ctr"/>
            <a:r>
              <a:rPr lang="pt-BR" sz="1600" dirty="0" err="1"/>
              <a:t>Anonimizar</a:t>
            </a:r>
            <a:endParaRPr lang="pt-BR" sz="1600" dirty="0"/>
          </a:p>
          <a:p>
            <a:pPr algn="ctr"/>
            <a:r>
              <a:rPr lang="pt-BR" sz="1600" dirty="0"/>
              <a:t>Bloquear temporariamente</a:t>
            </a:r>
          </a:p>
          <a:p>
            <a:pPr algn="ctr"/>
            <a:r>
              <a:rPr lang="pt-BR" sz="1600" dirty="0"/>
              <a:t>Desbloquear</a:t>
            </a:r>
          </a:p>
          <a:p>
            <a:pPr algn="ctr"/>
            <a:r>
              <a:rPr lang="pt-BR" sz="1600" dirty="0"/>
              <a:t>Atribuir Base Legal</a:t>
            </a:r>
          </a:p>
          <a:p>
            <a:pPr algn="ctr"/>
            <a:r>
              <a:rPr lang="pt-BR" sz="1600" dirty="0"/>
              <a:t>Atribuir Finalidade</a:t>
            </a:r>
          </a:p>
          <a:p>
            <a:pPr algn="ctr"/>
            <a:r>
              <a:rPr lang="pt-BR" sz="1600" dirty="0"/>
              <a:t>Renovar vigência</a:t>
            </a:r>
          </a:p>
          <a:p>
            <a:pPr algn="ctr"/>
            <a:r>
              <a:rPr lang="pt-BR" sz="1600" dirty="0"/>
              <a:t>Revogar consentimento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B9AF1CEE-8498-43EC-88F3-3A98D7BD9999}"/>
              </a:ext>
            </a:extLst>
          </p:cNvPr>
          <p:cNvSpPr txBox="1"/>
          <p:nvPr/>
        </p:nvSpPr>
        <p:spPr>
          <a:xfrm>
            <a:off x="1459019" y="869200"/>
            <a:ext cx="904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as tratativas e solicitações serão atendidas pelos desenvolvimentos realizados no AVI</a:t>
            </a: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CB1BBD65-AD5C-4ECF-85DD-E5190F97033B}"/>
              </a:ext>
            </a:extLst>
          </p:cNvPr>
          <p:cNvSpPr/>
          <p:nvPr/>
        </p:nvSpPr>
        <p:spPr>
          <a:xfrm>
            <a:off x="1119113" y="3192437"/>
            <a:ext cx="3398293" cy="2825086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CADASTROS:</a:t>
            </a:r>
          </a:p>
          <a:p>
            <a:pPr algn="ctr"/>
            <a:endParaRPr lang="pt-BR" sz="1600" dirty="0"/>
          </a:p>
          <a:p>
            <a:pPr algn="ctr"/>
            <a:r>
              <a:rPr lang="pt-BR" sz="1600" dirty="0"/>
              <a:t>Política de Tratamento</a:t>
            </a:r>
          </a:p>
          <a:p>
            <a:pPr algn="ctr"/>
            <a:r>
              <a:rPr lang="pt-BR" sz="1600" dirty="0"/>
              <a:t>Bases Legais</a:t>
            </a:r>
          </a:p>
          <a:p>
            <a:pPr algn="ctr"/>
            <a:r>
              <a:rPr lang="pt-BR" sz="1600" dirty="0"/>
              <a:t>Finalidades (vincular com Base Legal)</a:t>
            </a:r>
          </a:p>
          <a:p>
            <a:pPr algn="ctr"/>
            <a:r>
              <a:rPr lang="pt-BR" sz="1600" dirty="0"/>
              <a:t>Origem de gravação dos dados</a:t>
            </a:r>
          </a:p>
          <a:p>
            <a:pPr algn="ctr"/>
            <a:r>
              <a:rPr lang="pt-BR" sz="1600" strike="sngStrike" dirty="0"/>
              <a:t>APIs</a:t>
            </a:r>
          </a:p>
          <a:p>
            <a:pPr algn="ctr"/>
            <a:endParaRPr lang="pt-BR" sz="1600" dirty="0"/>
          </a:p>
          <a:p>
            <a:pPr algn="ctr"/>
            <a:r>
              <a:rPr lang="pt-BR" sz="1600" strike="sngStrike" dirty="0"/>
              <a:t>Formulário </a:t>
            </a:r>
            <a:r>
              <a:rPr lang="pt-BR" sz="1600" strike="sngStrike" dirty="0" err="1"/>
              <a:t>Opt</a:t>
            </a:r>
            <a:r>
              <a:rPr lang="pt-BR" sz="1600" strike="sngStrike" dirty="0"/>
              <a:t> in (consentimento)</a:t>
            </a:r>
          </a:p>
          <a:p>
            <a:pPr algn="ctr"/>
            <a:r>
              <a:rPr lang="pt-BR" sz="1600" strike="sngStrike" dirty="0"/>
              <a:t>Formulário </a:t>
            </a:r>
            <a:r>
              <a:rPr lang="pt-BR" sz="1600" strike="sngStrike" dirty="0" err="1"/>
              <a:t>Opt</a:t>
            </a:r>
            <a:r>
              <a:rPr lang="pt-BR" sz="1600" strike="sngStrike" dirty="0"/>
              <a:t> out (consentimento)</a:t>
            </a:r>
          </a:p>
          <a:p>
            <a:pPr algn="ctr"/>
            <a:r>
              <a:rPr lang="pt-BR" sz="1600" strike="sngStrike" dirty="0"/>
              <a:t>Vínculo para Atendimento Padrão</a:t>
            </a:r>
          </a:p>
        </p:txBody>
      </p:sp>
    </p:spTree>
    <p:extLst>
      <p:ext uri="{BB962C8B-B14F-4D97-AF65-F5344CB8AC3E}">
        <p14:creationId xmlns:p14="http://schemas.microsoft.com/office/powerpoint/2010/main" val="1791882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2789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CENTRALIZADOR OMNI 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1386557" y="1078689"/>
            <a:ext cx="918123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Premissas: </a:t>
            </a:r>
            <a:br>
              <a:rPr lang="pt-BR" b="1" dirty="0"/>
            </a:br>
            <a:endParaRPr lang="pt-BR" b="1" dirty="0"/>
          </a:p>
          <a:p>
            <a:r>
              <a:rPr lang="pt-BR" b="1" dirty="0"/>
              <a:t>- Atualizar a versão da aplicação para funcionamento do Centralizador Omni LGPD</a:t>
            </a:r>
          </a:p>
          <a:p>
            <a:r>
              <a:rPr lang="pt-BR" b="1" dirty="0"/>
              <a:t>- Instância Omni LGPD para P5 (exceto Bradesco e Uol)</a:t>
            </a:r>
            <a:endParaRPr lang="pt-BR" dirty="0"/>
          </a:p>
        </p:txBody>
      </p:sp>
      <p:sp>
        <p:nvSpPr>
          <p:cNvPr id="19" name="Elipse 18">
            <a:extLst>
              <a:ext uri="{FF2B5EF4-FFF2-40B4-BE49-F238E27FC236}">
                <a16:creationId xmlns:a16="http://schemas.microsoft.com/office/drawing/2014/main" id="{E697BC5E-2C86-456A-98A3-F2729FEB0F76}"/>
              </a:ext>
            </a:extLst>
          </p:cNvPr>
          <p:cNvSpPr/>
          <p:nvPr/>
        </p:nvSpPr>
        <p:spPr>
          <a:xfrm>
            <a:off x="2947286" y="3277730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25" name="Elipse 24">
            <a:extLst>
              <a:ext uri="{FF2B5EF4-FFF2-40B4-BE49-F238E27FC236}">
                <a16:creationId xmlns:a16="http://schemas.microsoft.com/office/drawing/2014/main" id="{48A32542-27EC-4F00-B6D1-3EB06A8FFD45}"/>
              </a:ext>
            </a:extLst>
          </p:cNvPr>
          <p:cNvSpPr/>
          <p:nvPr/>
        </p:nvSpPr>
        <p:spPr>
          <a:xfrm>
            <a:off x="2965462" y="4900673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cxnSp>
        <p:nvCxnSpPr>
          <p:cNvPr id="4" name="Conector de Seta Reta 3">
            <a:extLst>
              <a:ext uri="{FF2B5EF4-FFF2-40B4-BE49-F238E27FC236}">
                <a16:creationId xmlns:a16="http://schemas.microsoft.com/office/drawing/2014/main" id="{507098B4-4268-4B8E-8631-049403F79316}"/>
              </a:ext>
            </a:extLst>
          </p:cNvPr>
          <p:cNvCxnSpPr/>
          <p:nvPr/>
        </p:nvCxnSpPr>
        <p:spPr>
          <a:xfrm>
            <a:off x="4439478" y="3701799"/>
            <a:ext cx="24251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ector de Seta Reta 36">
            <a:extLst>
              <a:ext uri="{FF2B5EF4-FFF2-40B4-BE49-F238E27FC236}">
                <a16:creationId xmlns:a16="http://schemas.microsoft.com/office/drawing/2014/main" id="{3E7B6A52-2279-4FD6-8CED-09CC63C816EB}"/>
              </a:ext>
            </a:extLst>
          </p:cNvPr>
          <p:cNvCxnSpPr/>
          <p:nvPr/>
        </p:nvCxnSpPr>
        <p:spPr>
          <a:xfrm>
            <a:off x="4439478" y="5324742"/>
            <a:ext cx="24251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0CF2B586-5615-486B-B5A7-525B42696CE7}"/>
              </a:ext>
            </a:extLst>
          </p:cNvPr>
          <p:cNvSpPr txBox="1"/>
          <p:nvPr/>
        </p:nvSpPr>
        <p:spPr>
          <a:xfrm>
            <a:off x="7222434" y="5152466"/>
            <a:ext cx="189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Superior a 4.45.56</a:t>
            </a:r>
          </a:p>
        </p:txBody>
      </p:sp>
      <p:sp>
        <p:nvSpPr>
          <p:cNvPr id="38" name="CaixaDeTexto 37">
            <a:extLst>
              <a:ext uri="{FF2B5EF4-FFF2-40B4-BE49-F238E27FC236}">
                <a16:creationId xmlns:a16="http://schemas.microsoft.com/office/drawing/2014/main" id="{98ABEE21-3BF3-4EED-89EB-E171DF3E7377}"/>
              </a:ext>
            </a:extLst>
          </p:cNvPr>
          <p:cNvSpPr txBox="1"/>
          <p:nvPr/>
        </p:nvSpPr>
        <p:spPr>
          <a:xfrm>
            <a:off x="7229062" y="3529070"/>
            <a:ext cx="3031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A partir de 1.8.24 (em análise)</a:t>
            </a:r>
          </a:p>
        </p:txBody>
      </p:sp>
    </p:spTree>
    <p:extLst>
      <p:ext uri="{BB962C8B-B14F-4D97-AF65-F5344CB8AC3E}">
        <p14:creationId xmlns:p14="http://schemas.microsoft.com/office/powerpoint/2010/main" val="2328491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27895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CENTRALIZADOR OMNI 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5314121" y="3709071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CENTRALIZADOR OMNI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634262" y="5249853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638943" y="5289609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5866865" y="5272827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993913" y="760008"/>
            <a:ext cx="10797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b="1" dirty="0"/>
              <a:t>Objetivo: </a:t>
            </a:r>
            <a:r>
              <a:rPr lang="pt-BR" dirty="0"/>
              <a:t>centralizar todas as funcionalidades necessárias para execução da LGPD, para Omni V1, Omni V2, </a:t>
            </a:r>
          </a:p>
          <a:p>
            <a:pPr algn="ctr"/>
            <a:r>
              <a:rPr lang="pt-BR" dirty="0"/>
              <a:t>P5 (exceto Bradesco e Uol) e integração com </a:t>
            </a:r>
            <a:r>
              <a:rPr lang="pt-BR" dirty="0" err="1"/>
              <a:t>iCustomer</a:t>
            </a:r>
            <a:r>
              <a:rPr lang="pt-BR" dirty="0"/>
              <a:t> e AVI para de clientes que preferirem uma administração com mais opções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stCxn id="6" idx="0"/>
            <a:endCxn id="5" idx="1"/>
          </p:cNvCxnSpPr>
          <p:nvPr/>
        </p:nvCxnSpPr>
        <p:spPr>
          <a:xfrm flipV="1">
            <a:off x="2243862" y="4206028"/>
            <a:ext cx="3070259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4248543" y="4206028"/>
            <a:ext cx="1065578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endCxn id="5" idx="2"/>
          </p:cNvCxnSpPr>
          <p:nvPr/>
        </p:nvCxnSpPr>
        <p:spPr>
          <a:xfrm flipH="1" flipV="1">
            <a:off x="6467061" y="4702984"/>
            <a:ext cx="3022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endCxn id="5" idx="3"/>
          </p:cNvCxnSpPr>
          <p:nvPr/>
        </p:nvCxnSpPr>
        <p:spPr>
          <a:xfrm flipH="1" flipV="1">
            <a:off x="7620000" y="4206028"/>
            <a:ext cx="854764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endCxn id="5" idx="3"/>
          </p:cNvCxnSpPr>
          <p:nvPr/>
        </p:nvCxnSpPr>
        <p:spPr>
          <a:xfrm flipH="1" flipV="1">
            <a:off x="7620000" y="4206028"/>
            <a:ext cx="2872697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Hexágono 12">
            <a:extLst>
              <a:ext uri="{FF2B5EF4-FFF2-40B4-BE49-F238E27FC236}">
                <a16:creationId xmlns:a16="http://schemas.microsoft.com/office/drawing/2014/main" id="{191D969B-D788-4CDF-84B1-8742DDDC977C}"/>
              </a:ext>
            </a:extLst>
          </p:cNvPr>
          <p:cNvSpPr/>
          <p:nvPr/>
        </p:nvSpPr>
        <p:spPr>
          <a:xfrm>
            <a:off x="1842052" y="1988267"/>
            <a:ext cx="2001078" cy="986853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CADASTROS</a:t>
            </a:r>
          </a:p>
        </p:txBody>
      </p:sp>
      <p:sp>
        <p:nvSpPr>
          <p:cNvPr id="34" name="Hexágono 33">
            <a:extLst>
              <a:ext uri="{FF2B5EF4-FFF2-40B4-BE49-F238E27FC236}">
                <a16:creationId xmlns:a16="http://schemas.microsoft.com/office/drawing/2014/main" id="{B9809594-CB83-4B2B-8C06-0ED016EED968}"/>
              </a:ext>
            </a:extLst>
          </p:cNvPr>
          <p:cNvSpPr/>
          <p:nvPr/>
        </p:nvSpPr>
        <p:spPr>
          <a:xfrm>
            <a:off x="5102088" y="1954705"/>
            <a:ext cx="2716696" cy="986853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MESA DE TRABALHO DPO - WORKFLOW</a:t>
            </a:r>
          </a:p>
        </p:txBody>
      </p:sp>
      <p:sp>
        <p:nvSpPr>
          <p:cNvPr id="36" name="Hexágono 35">
            <a:extLst>
              <a:ext uri="{FF2B5EF4-FFF2-40B4-BE49-F238E27FC236}">
                <a16:creationId xmlns:a16="http://schemas.microsoft.com/office/drawing/2014/main" id="{FAB1E46C-B3EE-4566-9634-145E664DF5D4}"/>
              </a:ext>
            </a:extLst>
          </p:cNvPr>
          <p:cNvSpPr/>
          <p:nvPr/>
        </p:nvSpPr>
        <p:spPr>
          <a:xfrm>
            <a:off x="8802810" y="1988267"/>
            <a:ext cx="2244602" cy="986853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INTERFACE DE OPERAÇÕES DPO</a:t>
            </a:r>
          </a:p>
        </p:txBody>
      </p:sp>
      <p:sp>
        <p:nvSpPr>
          <p:cNvPr id="41" name="Chave Direita 40">
            <a:extLst>
              <a:ext uri="{FF2B5EF4-FFF2-40B4-BE49-F238E27FC236}">
                <a16:creationId xmlns:a16="http://schemas.microsoft.com/office/drawing/2014/main" id="{A438876B-CD83-4EBC-91DF-1FDC0EEFA462}"/>
              </a:ext>
            </a:extLst>
          </p:cNvPr>
          <p:cNvSpPr/>
          <p:nvPr/>
        </p:nvSpPr>
        <p:spPr>
          <a:xfrm rot="5400000">
            <a:off x="6155171" y="-1214479"/>
            <a:ext cx="580305" cy="8959508"/>
          </a:xfrm>
          <a:prstGeom prst="rightBrace">
            <a:avLst>
              <a:gd name="adj1" fmla="val 0"/>
              <a:gd name="adj2" fmla="val 503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Elipse 21">
            <a:extLst>
              <a:ext uri="{FF2B5EF4-FFF2-40B4-BE49-F238E27FC236}">
                <a16:creationId xmlns:a16="http://schemas.microsoft.com/office/drawing/2014/main" id="{A1C4F579-288A-4F03-91F8-E80510BD233D}"/>
              </a:ext>
            </a:extLst>
          </p:cNvPr>
          <p:cNvSpPr/>
          <p:nvPr/>
        </p:nvSpPr>
        <p:spPr>
          <a:xfrm>
            <a:off x="9948138" y="5198139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23" name="Elipse 22">
            <a:extLst>
              <a:ext uri="{FF2B5EF4-FFF2-40B4-BE49-F238E27FC236}">
                <a16:creationId xmlns:a16="http://schemas.microsoft.com/office/drawing/2014/main" id="{D2EA1861-3851-4C06-A9FB-35E292ABD515}"/>
              </a:ext>
            </a:extLst>
          </p:cNvPr>
          <p:cNvSpPr/>
          <p:nvPr/>
        </p:nvSpPr>
        <p:spPr>
          <a:xfrm>
            <a:off x="7871546" y="522142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</p:spTree>
    <p:extLst>
      <p:ext uri="{BB962C8B-B14F-4D97-AF65-F5344CB8AC3E}">
        <p14:creationId xmlns:p14="http://schemas.microsoft.com/office/powerpoint/2010/main" val="3631974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3681C763-DF10-4E0D-AD10-0F1490505C03}"/>
              </a:ext>
            </a:extLst>
          </p:cNvPr>
          <p:cNvSpPr txBox="1"/>
          <p:nvPr/>
        </p:nvSpPr>
        <p:spPr>
          <a:xfrm>
            <a:off x="993913" y="331306"/>
            <a:ext cx="2075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REQUISITOS LGPD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708FC507-CAF7-4020-9948-BBDEAEDBEB16}"/>
              </a:ext>
            </a:extLst>
          </p:cNvPr>
          <p:cNvSpPr txBox="1"/>
          <p:nvPr/>
        </p:nvSpPr>
        <p:spPr>
          <a:xfrm>
            <a:off x="1228270" y="1542593"/>
            <a:ext cx="369075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/>
              <a:t>CADASTROS LGPD</a:t>
            </a:r>
          </a:p>
          <a:p>
            <a:pPr algn="ctr"/>
            <a:endParaRPr lang="pt-BR" dirty="0"/>
          </a:p>
          <a:p>
            <a:pPr algn="ctr"/>
            <a:r>
              <a:rPr lang="pt-BR" dirty="0"/>
              <a:t>Política de Tratamento</a:t>
            </a:r>
          </a:p>
          <a:p>
            <a:pPr algn="ctr"/>
            <a:r>
              <a:rPr lang="pt-BR" dirty="0"/>
              <a:t>Bases Legais</a:t>
            </a:r>
          </a:p>
          <a:p>
            <a:pPr algn="ctr"/>
            <a:r>
              <a:rPr lang="pt-BR" dirty="0"/>
              <a:t>Finalidades (vincular com Base Legal)</a:t>
            </a:r>
          </a:p>
          <a:p>
            <a:pPr algn="ctr"/>
            <a:r>
              <a:rPr lang="pt-BR" dirty="0"/>
              <a:t>Origem de gravação dos dados</a:t>
            </a:r>
          </a:p>
          <a:p>
            <a:pPr algn="ctr"/>
            <a:r>
              <a:rPr lang="pt-BR" dirty="0"/>
              <a:t>APIs</a:t>
            </a:r>
          </a:p>
          <a:p>
            <a:pPr algn="ctr"/>
            <a:endParaRPr lang="pt-BR" dirty="0"/>
          </a:p>
          <a:p>
            <a:pPr algn="ctr"/>
            <a:endParaRPr lang="pt-BR" dirty="0"/>
          </a:p>
          <a:p>
            <a:pPr algn="ctr"/>
            <a:r>
              <a:rPr lang="pt-BR" dirty="0"/>
              <a:t>CADASTROS OMNI e P5</a:t>
            </a:r>
          </a:p>
          <a:p>
            <a:pPr algn="ctr"/>
            <a:endParaRPr lang="pt-BR" dirty="0"/>
          </a:p>
          <a:p>
            <a:pPr algn="ctr"/>
            <a:r>
              <a:rPr lang="pt-BR" dirty="0"/>
              <a:t>Formulário </a:t>
            </a:r>
            <a:r>
              <a:rPr lang="pt-BR" dirty="0" err="1"/>
              <a:t>Opt</a:t>
            </a:r>
            <a:r>
              <a:rPr lang="pt-BR" dirty="0"/>
              <a:t> in (consentimento)</a:t>
            </a:r>
          </a:p>
          <a:p>
            <a:pPr algn="ctr"/>
            <a:r>
              <a:rPr lang="pt-BR" dirty="0"/>
              <a:t>Formulário </a:t>
            </a:r>
            <a:r>
              <a:rPr lang="pt-BR" dirty="0" err="1"/>
              <a:t>Opt</a:t>
            </a:r>
            <a:r>
              <a:rPr lang="pt-BR" dirty="0"/>
              <a:t> out (consentimento)</a:t>
            </a:r>
          </a:p>
          <a:p>
            <a:pPr algn="ctr"/>
            <a:r>
              <a:rPr lang="pt-BR" dirty="0"/>
              <a:t>Vínculo para Atendimento Padrão</a:t>
            </a:r>
          </a:p>
          <a:p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D6DE0689-D3F2-485A-ADE2-810042E5623C}"/>
              </a:ext>
            </a:extLst>
          </p:cNvPr>
          <p:cNvSpPr txBox="1"/>
          <p:nvPr/>
        </p:nvSpPr>
        <p:spPr>
          <a:xfrm>
            <a:off x="6089375" y="2920812"/>
            <a:ext cx="5400255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INTERFACE DE OPERAÇÕES DPO</a:t>
            </a:r>
          </a:p>
          <a:p>
            <a:pPr algn="ctr"/>
            <a:endParaRPr lang="pt-BR" dirty="0"/>
          </a:p>
          <a:p>
            <a:pPr algn="ctr"/>
            <a:r>
              <a:rPr lang="pt-BR" u="sng" dirty="0"/>
              <a:t>Ação individual</a:t>
            </a:r>
          </a:p>
          <a:p>
            <a:pPr algn="ctr"/>
            <a:r>
              <a:rPr lang="pt-BR" dirty="0"/>
              <a:t>Consultar dados pessoais e compartilhamento</a:t>
            </a:r>
          </a:p>
          <a:p>
            <a:pPr algn="ctr"/>
            <a:endParaRPr lang="pt-BR" dirty="0"/>
          </a:p>
          <a:p>
            <a:pPr algn="ctr"/>
            <a:r>
              <a:rPr lang="pt-BR" u="sng" dirty="0"/>
              <a:t>Ações individuais e em massa</a:t>
            </a:r>
          </a:p>
          <a:p>
            <a:pPr algn="ctr"/>
            <a:r>
              <a:rPr lang="pt-BR" dirty="0" err="1"/>
              <a:t>Anonimizar</a:t>
            </a:r>
            <a:endParaRPr lang="pt-BR" dirty="0"/>
          </a:p>
          <a:p>
            <a:pPr algn="ctr"/>
            <a:r>
              <a:rPr lang="pt-BR" dirty="0"/>
              <a:t>Bloquear temporariamente</a:t>
            </a:r>
          </a:p>
          <a:p>
            <a:pPr algn="ctr"/>
            <a:r>
              <a:rPr lang="pt-BR" dirty="0"/>
              <a:t>Desbloquear</a:t>
            </a:r>
          </a:p>
          <a:p>
            <a:pPr algn="ctr"/>
            <a:r>
              <a:rPr lang="pt-BR" dirty="0"/>
              <a:t>Atribuir Base Legal</a:t>
            </a:r>
          </a:p>
          <a:p>
            <a:pPr algn="ctr"/>
            <a:r>
              <a:rPr lang="pt-BR" dirty="0"/>
              <a:t>Atribuir Finalidade</a:t>
            </a:r>
          </a:p>
          <a:p>
            <a:pPr algn="ctr"/>
            <a:r>
              <a:rPr lang="pt-BR" dirty="0"/>
              <a:t>Renovar vigência</a:t>
            </a:r>
          </a:p>
          <a:p>
            <a:pPr algn="ctr"/>
            <a:r>
              <a:rPr lang="pt-BR" dirty="0"/>
              <a:t>Revogar consentimento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19A5A19F-22BE-4C86-919C-097028961BA3}"/>
              </a:ext>
            </a:extLst>
          </p:cNvPr>
          <p:cNvSpPr/>
          <p:nvPr/>
        </p:nvSpPr>
        <p:spPr>
          <a:xfrm>
            <a:off x="1170687" y="1334521"/>
            <a:ext cx="4080510" cy="233633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3084E174-97B9-4591-9C03-1F6AE101FA62}"/>
              </a:ext>
            </a:extLst>
          </p:cNvPr>
          <p:cNvSpPr/>
          <p:nvPr/>
        </p:nvSpPr>
        <p:spPr>
          <a:xfrm>
            <a:off x="6308035" y="2920811"/>
            <a:ext cx="4916550" cy="381259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6F26C230-4697-4FA3-820D-F91C77C8A11A}"/>
              </a:ext>
            </a:extLst>
          </p:cNvPr>
          <p:cNvSpPr/>
          <p:nvPr/>
        </p:nvSpPr>
        <p:spPr>
          <a:xfrm>
            <a:off x="5844210" y="710716"/>
            <a:ext cx="5658679" cy="170376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A7CFB8C-8070-4E40-A62C-54A4FEB5DEE7}"/>
              </a:ext>
            </a:extLst>
          </p:cNvPr>
          <p:cNvSpPr/>
          <p:nvPr/>
        </p:nvSpPr>
        <p:spPr>
          <a:xfrm>
            <a:off x="5962323" y="1023867"/>
            <a:ext cx="546105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dirty="0"/>
              <a:t>MESA DE TRABALHO DPO</a:t>
            </a:r>
            <a:br>
              <a:rPr lang="pt-BR" dirty="0"/>
            </a:br>
            <a:endParaRPr lang="pt-BR" dirty="0"/>
          </a:p>
          <a:p>
            <a:pPr algn="ctr"/>
            <a:r>
              <a:rPr lang="pt-BR" dirty="0"/>
              <a:t>Consultar as Ocorrências LGPD das solicitações do </a:t>
            </a:r>
          </a:p>
          <a:p>
            <a:pPr algn="ctr"/>
            <a:r>
              <a:rPr lang="pt-BR" dirty="0"/>
              <a:t>Titular (ATT Padrão)</a:t>
            </a:r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0F9F2C22-C0B3-4E14-A1DF-A460E342B808}"/>
              </a:ext>
            </a:extLst>
          </p:cNvPr>
          <p:cNvSpPr/>
          <p:nvPr/>
        </p:nvSpPr>
        <p:spPr>
          <a:xfrm>
            <a:off x="1170687" y="3878924"/>
            <a:ext cx="4080510" cy="17731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458423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3660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DO CADASTRO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A8BE2D6-88C6-43AE-BBCB-E0D88B82721D}"/>
              </a:ext>
            </a:extLst>
          </p:cNvPr>
          <p:cNvSpPr txBox="1"/>
          <p:nvPr/>
        </p:nvSpPr>
        <p:spPr>
          <a:xfrm>
            <a:off x="9289775" y="5438716"/>
            <a:ext cx="2542684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pt-BR" dirty="0"/>
          </a:p>
          <a:p>
            <a:pPr algn="ctr"/>
            <a:r>
              <a:rPr lang="pt-BR" sz="1200" dirty="0"/>
              <a:t>Política de Tratamento</a:t>
            </a:r>
          </a:p>
          <a:p>
            <a:pPr algn="ctr"/>
            <a:r>
              <a:rPr lang="pt-BR" sz="1200" dirty="0"/>
              <a:t>Bases Legais</a:t>
            </a:r>
          </a:p>
          <a:p>
            <a:pPr algn="ctr"/>
            <a:r>
              <a:rPr lang="pt-BR" sz="1200" dirty="0"/>
              <a:t>Finalidades (vincular com Base Legal)</a:t>
            </a:r>
          </a:p>
          <a:p>
            <a:pPr algn="ctr"/>
            <a:r>
              <a:rPr lang="pt-BR" sz="1200" dirty="0"/>
              <a:t>Origem de gravação dos dados</a:t>
            </a:r>
          </a:p>
          <a:p>
            <a:pPr algn="ctr"/>
            <a:r>
              <a:rPr lang="pt-BR" sz="1200" dirty="0"/>
              <a:t>APIs</a:t>
            </a: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DB163E0-1591-4B21-A601-27E3E2EB252D}"/>
              </a:ext>
            </a:extLst>
          </p:cNvPr>
          <p:cNvSpPr txBox="1"/>
          <p:nvPr/>
        </p:nvSpPr>
        <p:spPr>
          <a:xfrm>
            <a:off x="1391478" y="1338469"/>
            <a:ext cx="9746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u="sng" dirty="0"/>
              <a:t>As unidades de negócio conseguirão acessar o Omni LGPD para consulta e utilização dos formulários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4784035" y="2208288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CADASTROS </a:t>
            </a:r>
          </a:p>
          <a:p>
            <a:pPr algn="ctr"/>
            <a:r>
              <a:rPr lang="pt-BR" dirty="0"/>
              <a:t>LGPD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104176" y="3749070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108857" y="3788826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5330397" y="3749070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7335078" y="3697356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9353011" y="3697357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C61413C-E44A-4071-8ACD-B88617697163}"/>
              </a:ext>
            </a:extLst>
          </p:cNvPr>
          <p:cNvSpPr txBox="1"/>
          <p:nvPr/>
        </p:nvSpPr>
        <p:spPr>
          <a:xfrm>
            <a:off x="1842052" y="5367132"/>
            <a:ext cx="66665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</a:p>
          <a:p>
            <a:pPr marL="285750" indent="-285750">
              <a:buFontTx/>
              <a:buChar char="-"/>
            </a:pPr>
            <a:r>
              <a:rPr lang="pt-BR" dirty="0"/>
              <a:t>Serviço para consulta do conteúdo cadastrado no Omni LGPD</a:t>
            </a:r>
          </a:p>
          <a:p>
            <a:pPr marL="285750" indent="-285750">
              <a:buFontTx/>
              <a:buChar char="-"/>
            </a:pPr>
            <a:r>
              <a:rPr lang="pt-BR" dirty="0"/>
              <a:t>Captura e utilização do conteúdo dos cadastros em cada aplicação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2325759" y="841508"/>
            <a:ext cx="747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centralizar todos os cadastros necessários para execução da LGPD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stCxn id="6" idx="0"/>
            <a:endCxn id="5" idx="1"/>
          </p:cNvCxnSpPr>
          <p:nvPr/>
        </p:nvCxnSpPr>
        <p:spPr>
          <a:xfrm flipV="1">
            <a:off x="1713776" y="2705245"/>
            <a:ext cx="3070259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3718457" y="2705245"/>
            <a:ext cx="1065578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5936975" y="3202201"/>
            <a:ext cx="3022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H="1" flipV="1">
            <a:off x="7089914" y="2705245"/>
            <a:ext cx="854764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stCxn id="10" idx="0"/>
            <a:endCxn id="5" idx="3"/>
          </p:cNvCxnSpPr>
          <p:nvPr/>
        </p:nvCxnSpPr>
        <p:spPr>
          <a:xfrm flipH="1" flipV="1">
            <a:off x="7089914" y="2705245"/>
            <a:ext cx="2872697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5" name="Retângulo 34">
            <a:extLst>
              <a:ext uri="{FF2B5EF4-FFF2-40B4-BE49-F238E27FC236}">
                <a16:creationId xmlns:a16="http://schemas.microsoft.com/office/drawing/2014/main" id="{EBFE7C21-5B6B-478B-896D-921A0ECDEA49}"/>
              </a:ext>
            </a:extLst>
          </p:cNvPr>
          <p:cNvSpPr/>
          <p:nvPr/>
        </p:nvSpPr>
        <p:spPr>
          <a:xfrm>
            <a:off x="9193987" y="5686912"/>
            <a:ext cx="2693213" cy="10734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935277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ixaDeTexto 9">
            <a:extLst>
              <a:ext uri="{FF2B5EF4-FFF2-40B4-BE49-F238E27FC236}">
                <a16:creationId xmlns:a16="http://schemas.microsoft.com/office/drawing/2014/main" id="{2C8D6AB2-CE2A-4DF5-9619-37D71A2D3825}"/>
              </a:ext>
            </a:extLst>
          </p:cNvPr>
          <p:cNvSpPr txBox="1"/>
          <p:nvPr/>
        </p:nvSpPr>
        <p:spPr>
          <a:xfrm>
            <a:off x="993913" y="331306"/>
            <a:ext cx="4714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MESA DE TRABALHO DPO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7A96DEAC-B896-4013-9BE5-E70E0D01DA78}"/>
              </a:ext>
            </a:extLst>
          </p:cNvPr>
          <p:cNvSpPr/>
          <p:nvPr/>
        </p:nvSpPr>
        <p:spPr>
          <a:xfrm>
            <a:off x="9353011" y="6112498"/>
            <a:ext cx="2560693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1100" dirty="0"/>
              <a:t>Consultar Atendimentos Padrões com solicitações do Titular enviadas pelas aplicações</a:t>
            </a:r>
          </a:p>
        </p:txBody>
      </p:sp>
      <p:sp>
        <p:nvSpPr>
          <p:cNvPr id="12" name="Retângulo 11" descr="Envio de Política em Campanha e envios gerais de e-mail, SMS e Whatsapp">
            <a:extLst>
              <a:ext uri="{FF2B5EF4-FFF2-40B4-BE49-F238E27FC236}">
                <a16:creationId xmlns:a16="http://schemas.microsoft.com/office/drawing/2014/main" id="{CFEC5C3C-7337-4316-8431-F36AF989A996}"/>
              </a:ext>
            </a:extLst>
          </p:cNvPr>
          <p:cNvSpPr/>
          <p:nvPr/>
        </p:nvSpPr>
        <p:spPr>
          <a:xfrm>
            <a:off x="5433391" y="2274548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WORKFLOW </a:t>
            </a:r>
          </a:p>
          <a:p>
            <a:pPr algn="ctr"/>
            <a:r>
              <a:rPr lang="pt-BR" dirty="0"/>
              <a:t>OMNI (LGPD)</a:t>
            </a:r>
          </a:p>
        </p:txBody>
      </p:sp>
      <p:sp>
        <p:nvSpPr>
          <p:cNvPr id="13" name="Elipse 12">
            <a:extLst>
              <a:ext uri="{FF2B5EF4-FFF2-40B4-BE49-F238E27FC236}">
                <a16:creationId xmlns:a16="http://schemas.microsoft.com/office/drawing/2014/main" id="{EB76446A-76DE-486C-8933-6259C0A69C03}"/>
              </a:ext>
            </a:extLst>
          </p:cNvPr>
          <p:cNvSpPr/>
          <p:nvPr/>
        </p:nvSpPr>
        <p:spPr>
          <a:xfrm>
            <a:off x="1727027" y="3828582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14" name="Elipse 13">
            <a:extLst>
              <a:ext uri="{FF2B5EF4-FFF2-40B4-BE49-F238E27FC236}">
                <a16:creationId xmlns:a16="http://schemas.microsoft.com/office/drawing/2014/main" id="{A304CACF-E91D-4912-BEB6-5B946CFE479C}"/>
              </a:ext>
            </a:extLst>
          </p:cNvPr>
          <p:cNvSpPr/>
          <p:nvPr/>
        </p:nvSpPr>
        <p:spPr>
          <a:xfrm>
            <a:off x="3691951" y="386833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6C9F31FB-53C7-4265-AF3C-F94EF2519816}"/>
              </a:ext>
            </a:extLst>
          </p:cNvPr>
          <p:cNvSpPr/>
          <p:nvPr/>
        </p:nvSpPr>
        <p:spPr>
          <a:xfrm>
            <a:off x="5913491" y="3828582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16" name="Elipse 15">
            <a:extLst>
              <a:ext uri="{FF2B5EF4-FFF2-40B4-BE49-F238E27FC236}">
                <a16:creationId xmlns:a16="http://schemas.microsoft.com/office/drawing/2014/main" id="{0C5EC432-9B61-457C-8875-EDA4B35E006D}"/>
              </a:ext>
            </a:extLst>
          </p:cNvPr>
          <p:cNvSpPr/>
          <p:nvPr/>
        </p:nvSpPr>
        <p:spPr>
          <a:xfrm>
            <a:off x="7918172" y="377686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13780541-965F-4F70-A2EA-BF8D932F87B8}"/>
              </a:ext>
            </a:extLst>
          </p:cNvPr>
          <p:cNvSpPr/>
          <p:nvPr/>
        </p:nvSpPr>
        <p:spPr>
          <a:xfrm>
            <a:off x="9936105" y="3776869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88D30E28-7253-4D81-95EC-C4B0438A0A93}"/>
              </a:ext>
            </a:extLst>
          </p:cNvPr>
          <p:cNvSpPr txBox="1"/>
          <p:nvPr/>
        </p:nvSpPr>
        <p:spPr>
          <a:xfrm>
            <a:off x="2515836" y="1542886"/>
            <a:ext cx="7528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u="sng" dirty="0"/>
              <a:t>As unidades de negócio conseguirão enviar ATT Padrões para o Omni LGPD</a:t>
            </a: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688D17E1-64A2-47CA-8C33-BE965B513C98}"/>
              </a:ext>
            </a:extLst>
          </p:cNvPr>
          <p:cNvSpPr txBox="1"/>
          <p:nvPr/>
        </p:nvSpPr>
        <p:spPr>
          <a:xfrm>
            <a:off x="1555447" y="5367132"/>
            <a:ext cx="688124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</a:p>
          <a:p>
            <a:pPr marL="285750" indent="-285750">
              <a:buFontTx/>
              <a:buChar char="-"/>
            </a:pPr>
            <a:r>
              <a:rPr lang="pt-BR" dirty="0"/>
              <a:t>Unidades de negócio enviam ATT Padrão abertos em suas aplicações</a:t>
            </a:r>
          </a:p>
          <a:p>
            <a:r>
              <a:rPr lang="pt-BR" dirty="0"/>
              <a:t>para o Omni LGPD 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8728C891-781B-4C4A-BE9D-2C0EC16F862F}"/>
              </a:ext>
            </a:extLst>
          </p:cNvPr>
          <p:cNvSpPr txBox="1"/>
          <p:nvPr/>
        </p:nvSpPr>
        <p:spPr>
          <a:xfrm>
            <a:off x="1602421" y="800564"/>
            <a:ext cx="9655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centralizar todos os Atendimentos Padrões abertos nas unidades de negócio para tratativa</a:t>
            </a:r>
          </a:p>
          <a:p>
            <a:r>
              <a:rPr lang="pt-BR" dirty="0"/>
              <a:t>do DPO na Mesa de Trabalho do Omni LGPD</a:t>
            </a:r>
          </a:p>
        </p:txBody>
      </p:sp>
      <p:cxnSp>
        <p:nvCxnSpPr>
          <p:cNvPr id="27" name="Conector de Seta Reta 26">
            <a:extLst>
              <a:ext uri="{FF2B5EF4-FFF2-40B4-BE49-F238E27FC236}">
                <a16:creationId xmlns:a16="http://schemas.microsoft.com/office/drawing/2014/main" id="{3FFDCA8A-BA2D-48D7-B902-EC19A72DB7ED}"/>
              </a:ext>
            </a:extLst>
          </p:cNvPr>
          <p:cNvCxnSpPr>
            <a:cxnSpLocks/>
          </p:cNvCxnSpPr>
          <p:nvPr/>
        </p:nvCxnSpPr>
        <p:spPr>
          <a:xfrm flipV="1">
            <a:off x="2433606" y="2813368"/>
            <a:ext cx="3046168" cy="105497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0" name="Conector de Seta Reta 29">
            <a:extLst>
              <a:ext uri="{FF2B5EF4-FFF2-40B4-BE49-F238E27FC236}">
                <a16:creationId xmlns:a16="http://schemas.microsoft.com/office/drawing/2014/main" id="{729509E2-082B-429A-AB81-15970562D5D4}"/>
              </a:ext>
            </a:extLst>
          </p:cNvPr>
          <p:cNvCxnSpPr>
            <a:cxnSpLocks/>
          </p:cNvCxnSpPr>
          <p:nvPr/>
        </p:nvCxnSpPr>
        <p:spPr>
          <a:xfrm flipV="1">
            <a:off x="4341308" y="2889693"/>
            <a:ext cx="1138466" cy="112218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6" name="Conector de Seta Reta 35">
            <a:extLst>
              <a:ext uri="{FF2B5EF4-FFF2-40B4-BE49-F238E27FC236}">
                <a16:creationId xmlns:a16="http://schemas.microsoft.com/office/drawing/2014/main" id="{35D32FC5-DDEF-4EF7-B90E-9036D2ABB50A}"/>
              </a:ext>
            </a:extLst>
          </p:cNvPr>
          <p:cNvCxnSpPr>
            <a:cxnSpLocks/>
          </p:cNvCxnSpPr>
          <p:nvPr/>
        </p:nvCxnSpPr>
        <p:spPr>
          <a:xfrm flipH="1" flipV="1">
            <a:off x="6559826" y="3281713"/>
            <a:ext cx="3022" cy="5468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Conector de Seta Reta 38">
            <a:extLst>
              <a:ext uri="{FF2B5EF4-FFF2-40B4-BE49-F238E27FC236}">
                <a16:creationId xmlns:a16="http://schemas.microsoft.com/office/drawing/2014/main" id="{147F8BAE-C011-4E03-8F0A-C567DCC64948}"/>
              </a:ext>
            </a:extLst>
          </p:cNvPr>
          <p:cNvCxnSpPr>
            <a:cxnSpLocks/>
          </p:cNvCxnSpPr>
          <p:nvPr/>
        </p:nvCxnSpPr>
        <p:spPr>
          <a:xfrm flipH="1" flipV="1">
            <a:off x="7712765" y="2784757"/>
            <a:ext cx="854764" cy="108336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Conector de Seta Reta 43">
            <a:extLst>
              <a:ext uri="{FF2B5EF4-FFF2-40B4-BE49-F238E27FC236}">
                <a16:creationId xmlns:a16="http://schemas.microsoft.com/office/drawing/2014/main" id="{080348B3-5810-4211-B12F-0A25E9EEB784}"/>
              </a:ext>
            </a:extLst>
          </p:cNvPr>
          <p:cNvCxnSpPr>
            <a:cxnSpLocks/>
          </p:cNvCxnSpPr>
          <p:nvPr/>
        </p:nvCxnSpPr>
        <p:spPr>
          <a:xfrm flipH="1" flipV="1">
            <a:off x="7712765" y="2784757"/>
            <a:ext cx="2803414" cy="108336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0" name="Retângulo 49">
            <a:extLst>
              <a:ext uri="{FF2B5EF4-FFF2-40B4-BE49-F238E27FC236}">
                <a16:creationId xmlns:a16="http://schemas.microsoft.com/office/drawing/2014/main" id="{1032393F-C8CA-4F67-9C0A-9AA7A230FF6D}"/>
              </a:ext>
            </a:extLst>
          </p:cNvPr>
          <p:cNvSpPr/>
          <p:nvPr/>
        </p:nvSpPr>
        <p:spPr>
          <a:xfrm>
            <a:off x="9353011" y="6039072"/>
            <a:ext cx="2435379" cy="6735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78ACCF84-5B7E-410D-BBF6-A19E6984C559}"/>
              </a:ext>
            </a:extLst>
          </p:cNvPr>
          <p:cNvSpPr txBox="1"/>
          <p:nvPr/>
        </p:nvSpPr>
        <p:spPr>
          <a:xfrm>
            <a:off x="1205948" y="6387550"/>
            <a:ext cx="6092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PONTO DE ATENÇÃO: P5 não gera ATT Padrão para o Omni</a:t>
            </a:r>
          </a:p>
        </p:txBody>
      </p:sp>
    </p:spTree>
    <p:extLst>
      <p:ext uri="{BB962C8B-B14F-4D97-AF65-F5344CB8AC3E}">
        <p14:creationId xmlns:p14="http://schemas.microsoft.com/office/powerpoint/2010/main" val="145254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185534"/>
            <a:ext cx="5867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INTERFACE DE OPERAÇÕES DO DPO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9A8BE2D6-88C6-43AE-BBCB-E0D88B82721D}"/>
              </a:ext>
            </a:extLst>
          </p:cNvPr>
          <p:cNvSpPr txBox="1"/>
          <p:nvPr/>
        </p:nvSpPr>
        <p:spPr>
          <a:xfrm>
            <a:off x="8641797" y="4689469"/>
            <a:ext cx="336329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200" dirty="0"/>
              <a:t>Ação individual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Consultar dados pessoais e compartilhamento</a:t>
            </a:r>
          </a:p>
          <a:p>
            <a:endParaRPr lang="pt-BR" sz="1200" dirty="0"/>
          </a:p>
          <a:p>
            <a:r>
              <a:rPr lang="pt-BR" sz="1200" dirty="0"/>
              <a:t>Ações individuais e em massa</a:t>
            </a:r>
          </a:p>
          <a:p>
            <a:pPr marL="285750" indent="-285750">
              <a:buFontTx/>
              <a:buChar char="-"/>
            </a:pPr>
            <a:r>
              <a:rPr lang="pt-BR" sz="1200" dirty="0" err="1"/>
              <a:t>Anonimizar</a:t>
            </a:r>
            <a:endParaRPr lang="pt-BR" sz="1200" dirty="0"/>
          </a:p>
          <a:p>
            <a:pPr marL="285750" indent="-285750">
              <a:buFontTx/>
              <a:buChar char="-"/>
            </a:pPr>
            <a:r>
              <a:rPr lang="pt-BR" sz="1200" dirty="0"/>
              <a:t>Bloquear temporariamente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Desbloquear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Atribuir Base Legal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Atribuir Finalidade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Renovar vigência</a:t>
            </a:r>
          </a:p>
          <a:p>
            <a:pPr marL="285750" indent="-285750">
              <a:buFontTx/>
              <a:buChar char="-"/>
            </a:pPr>
            <a:r>
              <a:rPr lang="pt-BR" sz="1200" dirty="0"/>
              <a:t>Revogar consentimento</a:t>
            </a:r>
          </a:p>
          <a:p>
            <a:pPr marL="285750" indent="-285750">
              <a:buFontTx/>
              <a:buChar char="-"/>
            </a:pPr>
            <a:endParaRPr lang="pt-BR" sz="1200" dirty="0"/>
          </a:p>
          <a:p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DB163E0-1591-4B21-A601-27E3E2EB252D}"/>
              </a:ext>
            </a:extLst>
          </p:cNvPr>
          <p:cNvSpPr txBox="1"/>
          <p:nvPr/>
        </p:nvSpPr>
        <p:spPr>
          <a:xfrm>
            <a:off x="1469982" y="1375952"/>
            <a:ext cx="89339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u="sng" dirty="0"/>
              <a:t>O Omni LGPD conseguirá enviar a solicitação para as unidades de negócio realizarem a ação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5473149" y="2062516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INTERFACE </a:t>
            </a:r>
          </a:p>
          <a:p>
            <a:pPr algn="ctr"/>
            <a:r>
              <a:rPr lang="pt-BR" dirty="0"/>
              <a:t>OPERAÇÕES</a:t>
            </a:r>
          </a:p>
          <a:p>
            <a:pPr algn="ctr"/>
            <a:r>
              <a:rPr lang="pt-BR" dirty="0"/>
              <a:t>LGPD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793290" y="360329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797971" y="3643054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V2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6019511" y="3603298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8024192" y="3551584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10042125" y="3551585"/>
            <a:ext cx="1219200" cy="84813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1179447" y="695736"/>
            <a:ext cx="104663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centralizar todas as ações de LGPD realizadas pelo DPO, que serão disparadas para as unidades de negócio realizarem em sua base de dados e após realização, devolver status ao Omni LGPD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stCxn id="6" idx="0"/>
            <a:endCxn id="5" idx="1"/>
          </p:cNvCxnSpPr>
          <p:nvPr/>
        </p:nvCxnSpPr>
        <p:spPr>
          <a:xfrm flipV="1">
            <a:off x="2402890" y="2559473"/>
            <a:ext cx="3070259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4407571" y="2559473"/>
            <a:ext cx="1065578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6626089" y="3056429"/>
            <a:ext cx="3022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H="1" flipV="1">
            <a:off x="7779028" y="2559473"/>
            <a:ext cx="854764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stCxn id="10" idx="0"/>
            <a:endCxn id="5" idx="3"/>
          </p:cNvCxnSpPr>
          <p:nvPr/>
        </p:nvCxnSpPr>
        <p:spPr>
          <a:xfrm flipH="1" flipV="1">
            <a:off x="7779028" y="2559473"/>
            <a:ext cx="2872697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Retângulo 17">
            <a:extLst>
              <a:ext uri="{FF2B5EF4-FFF2-40B4-BE49-F238E27FC236}">
                <a16:creationId xmlns:a16="http://schemas.microsoft.com/office/drawing/2014/main" id="{5440EA96-7C06-4B51-AAE5-888D28D9399F}"/>
              </a:ext>
            </a:extLst>
          </p:cNvPr>
          <p:cNvSpPr/>
          <p:nvPr/>
        </p:nvSpPr>
        <p:spPr>
          <a:xfrm>
            <a:off x="8612495" y="4689469"/>
            <a:ext cx="3261453" cy="20558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002127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185534"/>
            <a:ext cx="58678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INTERFACE DE OPERAÇÕES DO DPO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725C6991-D400-4B5A-B17C-62B1996134C5}"/>
              </a:ext>
            </a:extLst>
          </p:cNvPr>
          <p:cNvSpPr txBox="1"/>
          <p:nvPr/>
        </p:nvSpPr>
        <p:spPr>
          <a:xfrm>
            <a:off x="914401" y="1060174"/>
            <a:ext cx="1118062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  <a:br>
              <a:rPr lang="pt-BR" dirty="0"/>
            </a:b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DPO realiza uma ação pela interface de Operações, que será uma aba na tela de </a:t>
            </a:r>
            <a:r>
              <a:rPr lang="pt-BR" dirty="0" err="1"/>
              <a:t>Call</a:t>
            </a:r>
            <a:r>
              <a:rPr lang="pt-BR" dirty="0"/>
              <a:t> Center</a:t>
            </a:r>
          </a:p>
          <a:p>
            <a:pPr marL="285750" indent="-285750">
              <a:buFontTx/>
              <a:buChar char="-"/>
            </a:pPr>
            <a:r>
              <a:rPr lang="pt-BR" dirty="0"/>
              <a:t>Omni LGPD dispara a solicitação para a unidade de negócio</a:t>
            </a:r>
          </a:p>
          <a:p>
            <a:pPr marL="285750" indent="-285750">
              <a:buFontTx/>
              <a:buChar char="-"/>
            </a:pPr>
            <a:r>
              <a:rPr lang="pt-BR" dirty="0"/>
              <a:t>Unidade de negócio realiza a ação assíncronas em seu banco de dados e devolve status para a mesa de Operações </a:t>
            </a:r>
          </a:p>
          <a:p>
            <a:r>
              <a:rPr lang="pt-BR" dirty="0"/>
              <a:t>no Omni LGPD</a:t>
            </a:r>
          </a:p>
          <a:p>
            <a:endParaRPr lang="pt-BR" dirty="0"/>
          </a:p>
        </p:txBody>
      </p: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D8994617-3B63-40DC-B6D5-693051B60823}"/>
              </a:ext>
            </a:extLst>
          </p:cNvPr>
          <p:cNvSpPr txBox="1"/>
          <p:nvPr/>
        </p:nvSpPr>
        <p:spPr>
          <a:xfrm>
            <a:off x="993913" y="3437536"/>
            <a:ext cx="10250563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PONTOS IMPORTANTES</a:t>
            </a:r>
            <a:br>
              <a:rPr lang="pt-BR" dirty="0"/>
            </a:br>
            <a:endParaRPr lang="pt-BR" dirty="0"/>
          </a:p>
          <a:p>
            <a:pPr marL="285750" indent="-285750">
              <a:buFontTx/>
              <a:buChar char="-"/>
            </a:pPr>
            <a:r>
              <a:rPr lang="pt-BR" dirty="0"/>
              <a:t>Como controlar/exibir o status de cada solicitação realizada para cada produto? </a:t>
            </a:r>
          </a:p>
          <a:p>
            <a:pPr marL="285750" indent="-285750">
              <a:buFontTx/>
              <a:buChar char="-"/>
            </a:pPr>
            <a:r>
              <a:rPr lang="pt-BR" dirty="0"/>
              <a:t>Tratativas para clientes identificados (provenientes dos </a:t>
            </a:r>
            <a:r>
              <a:rPr lang="pt-BR" dirty="0" err="1"/>
              <a:t>Att</a:t>
            </a:r>
            <a:r>
              <a:rPr lang="pt-BR" dirty="0"/>
              <a:t> Padrões) devem ser apresentadas na Interface</a:t>
            </a:r>
          </a:p>
          <a:p>
            <a:pPr marL="285750" indent="-285750">
              <a:buFontTx/>
              <a:buChar char="-"/>
            </a:pPr>
            <a:r>
              <a:rPr lang="pt-BR" dirty="0"/>
              <a:t>Tratativas para solicitações em lote com status com ID de transação/execução (ver limite para volume)</a:t>
            </a:r>
          </a:p>
          <a:p>
            <a:pPr marL="285750" indent="-285750">
              <a:buFontTx/>
              <a:buChar char="-"/>
            </a:pPr>
            <a:r>
              <a:rPr lang="pt-BR" dirty="0"/>
              <a:t>Depois que a solicitação chegar via serviço para a unidade de negócio, como a ação será executada? </a:t>
            </a:r>
          </a:p>
          <a:p>
            <a:r>
              <a:rPr lang="pt-BR" dirty="0"/>
              <a:t>Ex. Anonimização: campos serão marcados como </a:t>
            </a:r>
            <a:r>
              <a:rPr lang="pt-BR" i="1" dirty="0" err="1"/>
              <a:t>null</a:t>
            </a:r>
            <a:r>
              <a:rPr lang="pt-BR" i="1" dirty="0"/>
              <a:t> </a:t>
            </a:r>
            <a:r>
              <a:rPr lang="pt-BR" i="1" dirty="0" err="1"/>
              <a:t>i</a:t>
            </a:r>
            <a:r>
              <a:rPr lang="pt-BR" dirty="0" err="1"/>
              <a:t>ou</a:t>
            </a:r>
            <a:r>
              <a:rPr lang="pt-BR" dirty="0"/>
              <a:t> com texto registro</a:t>
            </a:r>
            <a:r>
              <a:rPr lang="pt-BR" i="1" dirty="0"/>
              <a:t> </a:t>
            </a:r>
            <a:r>
              <a:rPr lang="pt-BR" i="1" dirty="0" err="1"/>
              <a:t>anonimizado</a:t>
            </a:r>
            <a:endParaRPr lang="pt-BR" i="1" dirty="0"/>
          </a:p>
          <a:p>
            <a:r>
              <a:rPr lang="pt-BR" i="1" dirty="0"/>
              <a:t>     </a:t>
            </a:r>
            <a:r>
              <a:rPr lang="pt-BR" dirty="0"/>
              <a:t>Bloqueio: registro será marcado com flag de bloqueio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37877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185534"/>
            <a:ext cx="3851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DETALHAMENTO OPT IN OPT OUT</a:t>
            </a:r>
          </a:p>
        </p:txBody>
      </p:sp>
      <p:sp>
        <p:nvSpPr>
          <p:cNvPr id="5" name="Retângulo 4" descr="Envio de Política em Campanha e envios gerais de e-mail, SMS e Whatsapp">
            <a:extLst>
              <a:ext uri="{FF2B5EF4-FFF2-40B4-BE49-F238E27FC236}">
                <a16:creationId xmlns:a16="http://schemas.microsoft.com/office/drawing/2014/main" id="{3AC9F53B-B06E-4855-A027-ADC07FB89CFD}"/>
              </a:ext>
            </a:extLst>
          </p:cNvPr>
          <p:cNvSpPr/>
          <p:nvPr/>
        </p:nvSpPr>
        <p:spPr>
          <a:xfrm>
            <a:off x="5102087" y="1823978"/>
            <a:ext cx="2305879" cy="9939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FORMULÁRIO</a:t>
            </a:r>
          </a:p>
          <a:p>
            <a:pPr algn="ctr"/>
            <a:r>
              <a:rPr lang="pt-BR" dirty="0"/>
              <a:t> OPT IN/ OPT OUT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422227" y="3364760"/>
            <a:ext cx="1471571" cy="1154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BASE LEGAL</a:t>
            </a:r>
          </a:p>
        </p:txBody>
      </p:sp>
      <p:sp>
        <p:nvSpPr>
          <p:cNvPr id="7" name="Elipse 6">
            <a:extLst>
              <a:ext uri="{FF2B5EF4-FFF2-40B4-BE49-F238E27FC236}">
                <a16:creationId xmlns:a16="http://schemas.microsoft.com/office/drawing/2014/main" id="{07D4AE63-FE84-4C98-AB7A-DAF7091DF327}"/>
              </a:ext>
            </a:extLst>
          </p:cNvPr>
          <p:cNvSpPr/>
          <p:nvPr/>
        </p:nvSpPr>
        <p:spPr>
          <a:xfrm>
            <a:off x="3314844" y="3404516"/>
            <a:ext cx="1661926" cy="11144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FINALIDADE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5444842" y="3364760"/>
            <a:ext cx="1661926" cy="11542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GRUPO </a:t>
            </a:r>
          </a:p>
          <a:p>
            <a:pPr algn="ctr"/>
            <a:r>
              <a:rPr lang="pt-BR" sz="1400" dirty="0"/>
              <a:t>DE CAMPANHA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7653130" y="3313046"/>
            <a:ext cx="1860130" cy="12059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/>
              <a:t>CAMPANHA</a:t>
            </a:r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BB7832F2-7540-4A7B-BB5B-7E59749E3DB8}"/>
              </a:ext>
            </a:extLst>
          </p:cNvPr>
          <p:cNvSpPr/>
          <p:nvPr/>
        </p:nvSpPr>
        <p:spPr>
          <a:xfrm>
            <a:off x="9671062" y="3313047"/>
            <a:ext cx="1734815" cy="120594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OPT IN/</a:t>
            </a:r>
          </a:p>
          <a:p>
            <a:pPr algn="ctr"/>
            <a:r>
              <a:rPr lang="pt-BR" dirty="0"/>
              <a:t>OPT OUT</a:t>
            </a:r>
          </a:p>
        </p:txBody>
      </p:sp>
      <p:cxnSp>
        <p:nvCxnSpPr>
          <p:cNvPr id="20" name="Conector de Seta Reta 19">
            <a:extLst>
              <a:ext uri="{FF2B5EF4-FFF2-40B4-BE49-F238E27FC236}">
                <a16:creationId xmlns:a16="http://schemas.microsoft.com/office/drawing/2014/main" id="{1F53A78E-9E8C-4268-AE30-EA7A5BC7D698}"/>
              </a:ext>
            </a:extLst>
          </p:cNvPr>
          <p:cNvCxnSpPr>
            <a:cxnSpLocks/>
            <a:stCxn id="6" idx="0"/>
            <a:endCxn id="5" idx="1"/>
          </p:cNvCxnSpPr>
          <p:nvPr/>
        </p:nvCxnSpPr>
        <p:spPr>
          <a:xfrm flipV="1">
            <a:off x="2158013" y="2320935"/>
            <a:ext cx="2944074" cy="1043825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ector de Seta Reta 20">
            <a:extLst>
              <a:ext uri="{FF2B5EF4-FFF2-40B4-BE49-F238E27FC236}">
                <a16:creationId xmlns:a16="http://schemas.microsoft.com/office/drawing/2014/main" id="{63FF9C11-1D62-422F-AFB2-772FD904E02E}"/>
              </a:ext>
            </a:extLst>
          </p:cNvPr>
          <p:cNvCxnSpPr>
            <a:cxnSpLocks/>
            <a:stCxn id="7" idx="0"/>
            <a:endCxn id="5" idx="1"/>
          </p:cNvCxnSpPr>
          <p:nvPr/>
        </p:nvCxnSpPr>
        <p:spPr>
          <a:xfrm flipV="1">
            <a:off x="4145807" y="2320935"/>
            <a:ext cx="956280" cy="108358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6" name="Conector de Seta Reta 25">
            <a:extLst>
              <a:ext uri="{FF2B5EF4-FFF2-40B4-BE49-F238E27FC236}">
                <a16:creationId xmlns:a16="http://schemas.microsoft.com/office/drawing/2014/main" id="{54FC1BDF-BB48-46A8-AC4B-00E5CE3E319F}"/>
              </a:ext>
            </a:extLst>
          </p:cNvPr>
          <p:cNvCxnSpPr>
            <a:cxnSpLocks/>
            <a:stCxn id="8" idx="0"/>
            <a:endCxn id="5" idx="2"/>
          </p:cNvCxnSpPr>
          <p:nvPr/>
        </p:nvCxnSpPr>
        <p:spPr>
          <a:xfrm flipH="1" flipV="1">
            <a:off x="6255027" y="2817891"/>
            <a:ext cx="20778" cy="54686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Conector de Seta Reta 28">
            <a:extLst>
              <a:ext uri="{FF2B5EF4-FFF2-40B4-BE49-F238E27FC236}">
                <a16:creationId xmlns:a16="http://schemas.microsoft.com/office/drawing/2014/main" id="{8795FBC0-B52F-49C4-B638-CC067D89AE65}"/>
              </a:ext>
            </a:extLst>
          </p:cNvPr>
          <p:cNvCxnSpPr>
            <a:cxnSpLocks/>
            <a:stCxn id="9" idx="0"/>
            <a:endCxn id="5" idx="3"/>
          </p:cNvCxnSpPr>
          <p:nvPr/>
        </p:nvCxnSpPr>
        <p:spPr>
          <a:xfrm flipH="1" flipV="1">
            <a:off x="7407966" y="2320935"/>
            <a:ext cx="1175229" cy="99211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2" name="Conector de Seta Reta 31">
            <a:extLst>
              <a:ext uri="{FF2B5EF4-FFF2-40B4-BE49-F238E27FC236}">
                <a16:creationId xmlns:a16="http://schemas.microsoft.com/office/drawing/2014/main" id="{6C22FA12-8924-4C0A-A4E3-C6DCE17437DB}"/>
              </a:ext>
            </a:extLst>
          </p:cNvPr>
          <p:cNvCxnSpPr>
            <a:cxnSpLocks/>
            <a:stCxn id="10" idx="0"/>
            <a:endCxn id="5" idx="3"/>
          </p:cNvCxnSpPr>
          <p:nvPr/>
        </p:nvCxnSpPr>
        <p:spPr>
          <a:xfrm flipH="1" flipV="1">
            <a:off x="7407966" y="2320935"/>
            <a:ext cx="3130504" cy="9921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4" name="Retângulo 33">
            <a:extLst>
              <a:ext uri="{FF2B5EF4-FFF2-40B4-BE49-F238E27FC236}">
                <a16:creationId xmlns:a16="http://schemas.microsoft.com/office/drawing/2014/main" id="{0817569C-1080-4F1D-B44D-0512E21D5E3B}"/>
              </a:ext>
            </a:extLst>
          </p:cNvPr>
          <p:cNvSpPr/>
          <p:nvPr/>
        </p:nvSpPr>
        <p:spPr>
          <a:xfrm>
            <a:off x="1532426" y="880300"/>
            <a:ext cx="100234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controlar a participação do Titular em ações de marketing </a:t>
            </a:r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2A39DEA0-0057-4F3E-8BA0-A81A441F7DE7}"/>
              </a:ext>
            </a:extLst>
          </p:cNvPr>
          <p:cNvSpPr txBox="1"/>
          <p:nvPr/>
        </p:nvSpPr>
        <p:spPr>
          <a:xfrm>
            <a:off x="1400807" y="5227698"/>
            <a:ext cx="1015508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FLUXO BÁSICO</a:t>
            </a:r>
          </a:p>
          <a:p>
            <a:pPr marL="285750" indent="-285750">
              <a:buFontTx/>
              <a:buChar char="-"/>
            </a:pPr>
            <a:r>
              <a:rPr lang="pt-BR" dirty="0"/>
              <a:t>Sempre que houver campanha de marketing deve ser feita a validação de Base Legal de Consentimento, </a:t>
            </a:r>
          </a:p>
          <a:p>
            <a:r>
              <a:rPr lang="pt-BR" dirty="0"/>
              <a:t>Finalidade e </a:t>
            </a:r>
            <a:r>
              <a:rPr lang="pt-BR" dirty="0" err="1"/>
              <a:t>Opt</a:t>
            </a:r>
            <a:r>
              <a:rPr lang="pt-BR" dirty="0"/>
              <a:t> in/ </a:t>
            </a:r>
            <a:r>
              <a:rPr lang="pt-BR" dirty="0" err="1"/>
              <a:t>Opt</a:t>
            </a:r>
            <a:r>
              <a:rPr lang="pt-BR" dirty="0"/>
              <a:t> out</a:t>
            </a:r>
          </a:p>
          <a:p>
            <a:pPr marL="285750" indent="-285750">
              <a:buFontTx/>
              <a:buChar char="-"/>
            </a:pPr>
            <a:r>
              <a:rPr lang="pt-BR" dirty="0"/>
              <a:t>Para outros tipos de campanha (ex. cobrança) deve ser feita a validação da Base Legal diferente de </a:t>
            </a:r>
          </a:p>
          <a:p>
            <a:r>
              <a:rPr lang="pt-BR" dirty="0"/>
              <a:t>Consentimento e Finalidade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762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F183CA30-DD47-48B4-B629-DD32D1E5770B}"/>
              </a:ext>
            </a:extLst>
          </p:cNvPr>
          <p:cNvSpPr txBox="1"/>
          <p:nvPr/>
        </p:nvSpPr>
        <p:spPr>
          <a:xfrm>
            <a:off x="993913" y="331306"/>
            <a:ext cx="46853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FUNCIONAMENTO DO DESENHO MÍNIMO </a:t>
            </a:r>
          </a:p>
        </p:txBody>
      </p:sp>
      <p:sp>
        <p:nvSpPr>
          <p:cNvPr id="6" name="Elipse 5">
            <a:extLst>
              <a:ext uri="{FF2B5EF4-FFF2-40B4-BE49-F238E27FC236}">
                <a16:creationId xmlns:a16="http://schemas.microsoft.com/office/drawing/2014/main" id="{BBA54F9E-90F8-470F-9EBE-1A5E562B8A63}"/>
              </a:ext>
            </a:extLst>
          </p:cNvPr>
          <p:cNvSpPr/>
          <p:nvPr/>
        </p:nvSpPr>
        <p:spPr>
          <a:xfrm>
            <a:off x="1029604" y="5347749"/>
            <a:ext cx="2651594" cy="12857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OMNI V1 </a:t>
            </a:r>
          </a:p>
          <a:p>
            <a:pPr algn="ctr"/>
            <a:r>
              <a:rPr lang="pt-BR" dirty="0"/>
              <a:t>OMNI V2</a:t>
            </a:r>
          </a:p>
          <a:p>
            <a:pPr algn="ctr"/>
            <a:r>
              <a:rPr lang="pt-BR" dirty="0"/>
              <a:t>P5 exceto </a:t>
            </a:r>
            <a:r>
              <a:rPr lang="pt-BR" dirty="0" err="1"/>
              <a:t>Bra</a:t>
            </a:r>
            <a:r>
              <a:rPr lang="pt-BR" dirty="0"/>
              <a:t> e Uol</a:t>
            </a:r>
          </a:p>
        </p:txBody>
      </p:sp>
      <p:sp>
        <p:nvSpPr>
          <p:cNvPr id="8" name="Elipse 7">
            <a:extLst>
              <a:ext uri="{FF2B5EF4-FFF2-40B4-BE49-F238E27FC236}">
                <a16:creationId xmlns:a16="http://schemas.microsoft.com/office/drawing/2014/main" id="{A3470E15-7213-4A08-8F62-35A495E88C0A}"/>
              </a:ext>
            </a:extLst>
          </p:cNvPr>
          <p:cNvSpPr/>
          <p:nvPr/>
        </p:nvSpPr>
        <p:spPr>
          <a:xfrm>
            <a:off x="9758149" y="4104361"/>
            <a:ext cx="2009096" cy="12828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AVI</a:t>
            </a:r>
          </a:p>
        </p:txBody>
      </p:sp>
      <p:sp>
        <p:nvSpPr>
          <p:cNvPr id="9" name="Elipse 8">
            <a:extLst>
              <a:ext uri="{FF2B5EF4-FFF2-40B4-BE49-F238E27FC236}">
                <a16:creationId xmlns:a16="http://schemas.microsoft.com/office/drawing/2014/main" id="{884F5A57-5E21-4FFB-A5AA-EA4CBA15AE27}"/>
              </a:ext>
            </a:extLst>
          </p:cNvPr>
          <p:cNvSpPr/>
          <p:nvPr/>
        </p:nvSpPr>
        <p:spPr>
          <a:xfrm>
            <a:off x="7054814" y="5350610"/>
            <a:ext cx="1924938" cy="128289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IC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71104867-02B4-4B89-9430-B9DB2F6D83B5}"/>
              </a:ext>
            </a:extLst>
          </p:cNvPr>
          <p:cNvSpPr txBox="1"/>
          <p:nvPr/>
        </p:nvSpPr>
        <p:spPr>
          <a:xfrm>
            <a:off x="2703243" y="841251"/>
            <a:ext cx="7413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b="1" dirty="0"/>
              <a:t>Objetivo: </a:t>
            </a:r>
            <a:r>
              <a:rPr lang="pt-BR" dirty="0"/>
              <a:t>tratativas centralizadas ou individuais de cada unidade de negócio</a:t>
            </a:r>
          </a:p>
        </p:txBody>
      </p:sp>
      <p:sp>
        <p:nvSpPr>
          <p:cNvPr id="34" name="Hexágono 33">
            <a:extLst>
              <a:ext uri="{FF2B5EF4-FFF2-40B4-BE49-F238E27FC236}">
                <a16:creationId xmlns:a16="http://schemas.microsoft.com/office/drawing/2014/main" id="{B9809594-CB83-4B2B-8C06-0ED016EED968}"/>
              </a:ext>
            </a:extLst>
          </p:cNvPr>
          <p:cNvSpPr/>
          <p:nvPr/>
        </p:nvSpPr>
        <p:spPr>
          <a:xfrm>
            <a:off x="1015956" y="3105068"/>
            <a:ext cx="2651594" cy="848139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/>
              <a:t>CENTRALIZADO</a:t>
            </a:r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FAE7B311-6CC7-4BB9-A5DF-4678BD066349}"/>
              </a:ext>
            </a:extLst>
          </p:cNvPr>
          <p:cNvSpPr/>
          <p:nvPr/>
        </p:nvSpPr>
        <p:spPr>
          <a:xfrm>
            <a:off x="4101929" y="4084442"/>
            <a:ext cx="2134925" cy="13028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P5 </a:t>
            </a:r>
          </a:p>
          <a:p>
            <a:pPr algn="ctr"/>
            <a:r>
              <a:rPr lang="pt-BR" dirty="0"/>
              <a:t>apenas </a:t>
            </a:r>
          </a:p>
          <a:p>
            <a:pPr algn="ctr"/>
            <a:r>
              <a:rPr lang="pt-BR" dirty="0" err="1"/>
              <a:t>Bra</a:t>
            </a:r>
            <a:r>
              <a:rPr lang="pt-BR" dirty="0"/>
              <a:t> e Uol</a:t>
            </a:r>
          </a:p>
        </p:txBody>
      </p:sp>
      <p:sp>
        <p:nvSpPr>
          <p:cNvPr id="26" name="Hexágono 25">
            <a:extLst>
              <a:ext uri="{FF2B5EF4-FFF2-40B4-BE49-F238E27FC236}">
                <a16:creationId xmlns:a16="http://schemas.microsoft.com/office/drawing/2014/main" id="{CFF81C02-9D5A-46F0-B1E9-59725C9D486C}"/>
              </a:ext>
            </a:extLst>
          </p:cNvPr>
          <p:cNvSpPr/>
          <p:nvPr/>
        </p:nvSpPr>
        <p:spPr>
          <a:xfrm>
            <a:off x="4006327" y="1799373"/>
            <a:ext cx="2367177" cy="848139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dirty="0"/>
              <a:t>INDIVIDUALIZADO</a:t>
            </a:r>
          </a:p>
        </p:txBody>
      </p:sp>
      <p:sp>
        <p:nvSpPr>
          <p:cNvPr id="48" name="Hexágono 47">
            <a:extLst>
              <a:ext uri="{FF2B5EF4-FFF2-40B4-BE49-F238E27FC236}">
                <a16:creationId xmlns:a16="http://schemas.microsoft.com/office/drawing/2014/main" id="{EB7C60FA-112C-40DF-BF9F-736408E74FFD}"/>
              </a:ext>
            </a:extLst>
          </p:cNvPr>
          <p:cNvSpPr/>
          <p:nvPr/>
        </p:nvSpPr>
        <p:spPr>
          <a:xfrm>
            <a:off x="6833695" y="3029951"/>
            <a:ext cx="2367177" cy="848139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dirty="0"/>
              <a:t>INDIVIDUALIZADO</a:t>
            </a:r>
          </a:p>
        </p:txBody>
      </p:sp>
      <p:sp>
        <p:nvSpPr>
          <p:cNvPr id="54" name="Hexágono 53">
            <a:extLst>
              <a:ext uri="{FF2B5EF4-FFF2-40B4-BE49-F238E27FC236}">
                <a16:creationId xmlns:a16="http://schemas.microsoft.com/office/drawing/2014/main" id="{D423ED1D-94CA-40B5-AF69-FB5E0DFDE9AB}"/>
              </a:ext>
            </a:extLst>
          </p:cNvPr>
          <p:cNvSpPr/>
          <p:nvPr/>
        </p:nvSpPr>
        <p:spPr>
          <a:xfrm>
            <a:off x="9522309" y="1815293"/>
            <a:ext cx="2367177" cy="848139"/>
          </a:xfrm>
          <a:prstGeom prst="hexagon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500" dirty="0"/>
              <a:t>INDIVIDUALIZADO</a:t>
            </a:r>
          </a:p>
        </p:txBody>
      </p:sp>
      <p:cxnSp>
        <p:nvCxnSpPr>
          <p:cNvPr id="41" name="Conector reto 40">
            <a:extLst>
              <a:ext uri="{FF2B5EF4-FFF2-40B4-BE49-F238E27FC236}">
                <a16:creationId xmlns:a16="http://schemas.microsoft.com/office/drawing/2014/main" id="{181FFF63-CABF-495A-86BD-50C512B38235}"/>
              </a:ext>
            </a:extLst>
          </p:cNvPr>
          <p:cNvCxnSpPr>
            <a:stCxn id="6" idx="0"/>
          </p:cNvCxnSpPr>
          <p:nvPr/>
        </p:nvCxnSpPr>
        <p:spPr>
          <a:xfrm flipV="1">
            <a:off x="2355401" y="3953207"/>
            <a:ext cx="5662" cy="13945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to 44">
            <a:extLst>
              <a:ext uri="{FF2B5EF4-FFF2-40B4-BE49-F238E27FC236}">
                <a16:creationId xmlns:a16="http://schemas.microsoft.com/office/drawing/2014/main" id="{3F3CD480-3948-487B-9803-FE3B4D9F378A}"/>
              </a:ext>
            </a:extLst>
          </p:cNvPr>
          <p:cNvCxnSpPr>
            <a:cxnSpLocks/>
            <a:stCxn id="24" idx="0"/>
          </p:cNvCxnSpPr>
          <p:nvPr/>
        </p:nvCxnSpPr>
        <p:spPr>
          <a:xfrm flipV="1">
            <a:off x="5169392" y="2647512"/>
            <a:ext cx="0" cy="14369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ector reto 54">
            <a:extLst>
              <a:ext uri="{FF2B5EF4-FFF2-40B4-BE49-F238E27FC236}">
                <a16:creationId xmlns:a16="http://schemas.microsoft.com/office/drawing/2014/main" id="{B015DE50-F244-4ACC-AA85-4418EC4ADE94}"/>
              </a:ext>
            </a:extLst>
          </p:cNvPr>
          <p:cNvCxnSpPr>
            <a:stCxn id="9" idx="0"/>
          </p:cNvCxnSpPr>
          <p:nvPr/>
        </p:nvCxnSpPr>
        <p:spPr>
          <a:xfrm flipH="1" flipV="1">
            <a:off x="8011236" y="3878090"/>
            <a:ext cx="6047" cy="1472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to 58">
            <a:extLst>
              <a:ext uri="{FF2B5EF4-FFF2-40B4-BE49-F238E27FC236}">
                <a16:creationId xmlns:a16="http://schemas.microsoft.com/office/drawing/2014/main" id="{30ABDCF5-59D2-439C-A195-15637A20F2D6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10762697" y="2683351"/>
            <a:ext cx="0" cy="14210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7378411"/>
      </p:ext>
    </p:extLst>
  </p:cSld>
  <p:clrMapOvr>
    <a:masterClrMapping/>
  </p:clrMapOvr>
</p:sld>
</file>

<file path=ppt/theme/theme1.xml><?xml version="1.0" encoding="utf-8"?>
<a:theme xmlns:a="http://schemas.openxmlformats.org/drawingml/2006/main" name="Selo">
  <a:themeElements>
    <a:clrScheme name="Selo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Selo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lo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4DAFC2466A676842A909E360DFF9C90A" ma:contentTypeVersion="10" ma:contentTypeDescription="Crie um novo documento." ma:contentTypeScope="" ma:versionID="18b49de17f88f8076e0f317f8451ce09">
  <xsd:schema xmlns:xsd="http://www.w3.org/2001/XMLSchema" xmlns:xs="http://www.w3.org/2001/XMLSchema" xmlns:p="http://schemas.microsoft.com/office/2006/metadata/properties" xmlns:ns3="41b89ac9-109f-4cb1-b4ea-556052e95cf2" xmlns:ns4="0d1d75e8-e89a-4230-8a0d-5eea1f0078cf" targetNamespace="http://schemas.microsoft.com/office/2006/metadata/properties" ma:root="true" ma:fieldsID="8f7c0c96fc4aa3a0d701529335423152" ns3:_="" ns4:_="">
    <xsd:import namespace="41b89ac9-109f-4cb1-b4ea-556052e95cf2"/>
    <xsd:import namespace="0d1d75e8-e89a-4230-8a0d-5eea1f0078cf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b89ac9-109f-4cb1-b4ea-556052e95cf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ash de Dica de Compartilhamento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1d75e8-e89a-4230-8a0d-5eea1f0078c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1FF374B-42C8-49A2-9B87-E0296E35FC7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1C53C51-BAAF-4A63-8B23-F0AA4B84D8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E10963C-F605-4B48-A3A2-AC7C1901A1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1b89ac9-109f-4cb1-b4ea-556052e95cf2"/>
    <ds:schemaRef ds:uri="0d1d75e8-e89a-4230-8a0d-5eea1f0078c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5242</TotalTime>
  <Words>1177</Words>
  <Application>Microsoft Office PowerPoint</Application>
  <PresentationFormat>Widescreen</PresentationFormat>
  <Paragraphs>276</Paragraphs>
  <Slides>14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8" baseType="lpstr">
      <vt:lpstr>Arial</vt:lpstr>
      <vt:lpstr>Gill Sans MT</vt:lpstr>
      <vt:lpstr>Impact</vt:lpstr>
      <vt:lpstr>Selo</vt:lpstr>
      <vt:lpstr>FLUXOS LGPD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FLUXOS LGPD</dc:title>
  <dc:creator>Patricia Pinto Rodello</dc:creator>
  <cp:lastModifiedBy>Patricia Pinto Rodello</cp:lastModifiedBy>
  <cp:revision>1</cp:revision>
  <dcterms:created xsi:type="dcterms:W3CDTF">2020-05-08T17:25:38Z</dcterms:created>
  <dcterms:modified xsi:type="dcterms:W3CDTF">2020-05-15T14:50:37Z</dcterms:modified>
</cp:coreProperties>
</file>