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5" r:id="rId6"/>
    <p:sldId id="258" r:id="rId7"/>
    <p:sldId id="259" r:id="rId8"/>
    <p:sldId id="268" r:id="rId9"/>
    <p:sldId id="267" r:id="rId10"/>
    <p:sldId id="269" r:id="rId11"/>
    <p:sldId id="270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9D1F96-FC65-4685-8FAE-F3948D0843BC}" v="124" dt="2020-05-13T17:52:01.930"/>
    <p1510:client id="{692AF94C-2561-447D-A3A4-E1D21439C413}" v="31" dt="2020-05-14T13:31:38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Pinto Rodello" userId="90c3ce67-23eb-4dbf-b645-6d2eef2e1cec" providerId="ADAL" clId="{659D1F96-FC65-4685-8FAE-F3948D0843BC}"/>
    <pc:docChg chg="undo custSel mod addSld delSld modSld sldOrd modMainMaster">
      <pc:chgData name="Patricia Pinto Rodello" userId="90c3ce67-23eb-4dbf-b645-6d2eef2e1cec" providerId="ADAL" clId="{659D1F96-FC65-4685-8FAE-F3948D0843BC}" dt="2020-05-13T18:01:15.364" v="7516" actId="20577"/>
      <pc:docMkLst>
        <pc:docMk/>
      </pc:docMkLst>
      <pc:sldChg chg="addSp delSp modSp mod setBg setClrOvrMap delDesignElem">
        <pc:chgData name="Patricia Pinto Rodello" userId="90c3ce67-23eb-4dbf-b645-6d2eef2e1cec" providerId="ADAL" clId="{659D1F96-FC65-4685-8FAE-F3948D0843BC}" dt="2020-05-08T17:25:38.565" v="113" actId="26606"/>
        <pc:sldMkLst>
          <pc:docMk/>
          <pc:sldMk cId="1914253186" sldId="256"/>
        </pc:sldMkLst>
        <pc:spChg chg="mo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" creationId="{F2EEA9B2-6F61-43D5-93CA-9B8F9A81EDE6}"/>
          </ac:spMkLst>
        </pc:spChg>
        <pc:spChg chg="del">
          <ac:chgData name="Patricia Pinto Rodello" userId="90c3ce67-23eb-4dbf-b645-6d2eef2e1cec" providerId="ADAL" clId="{659D1F96-FC65-4685-8FAE-F3948D0843BC}" dt="2020-05-04T11:21:45.105" v="11" actId="478"/>
          <ac:spMkLst>
            <pc:docMk/>
            <pc:sldMk cId="1914253186" sldId="256"/>
            <ac:spMk id="3" creationId="{57A82856-A4C1-4E36-8B50-04C19644DF25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4" creationId="{AB4FFECA-0832-4FE3-B587-054A0F2D8054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5" creationId="{C65858E6-5C0F-4AAE-A1AC-29BA07FFEE5C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7" creationId="{A7895A40-19A4-42D6-9D30-DBC1E8002635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8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9" creationId="{02F429C4-ABC9-46FC-818A-B5429CDE4A96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0" creationId="{B9E871BE-68DD-43BE-B3DB-E11D2B5402F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1" creationId="{2CEF98E4-3709-4952-8F42-2305CCE34FA3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2" creationId="{19C71155-FE2E-4DAD-A34B-04706245E369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3" creationId="{F10BCCF5-D685-47FF-B675-647EAEB72C8E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4" creationId="{8A25BF79-9ED2-4290-8C48-1AB107B674E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5" creationId="{B0EE8A42-107A-4D4C-8D56-BBAE95C7FC0D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6" creationId="{6159C197-C92F-4EEC-9821-4C2CAABD6DB2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7" creationId="{4522B21E-B2B9-4C72-9A71-C87EFD137480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8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9" creationId="{871AEA07-1E14-44B4-8E55-64EF049CD66F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1" creationId="{F318D58F-96AE-499D-AB10-312690101B34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5" creationId="{4522B21E-B2B9-4C72-9A71-C87EFD137480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6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7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9" creationId="{871AEA07-1E14-44B4-8E55-64EF049CD66F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30" creationId="{18DAE5F6-55D5-4FC2-B1F3-AE114251F38B}"/>
          </ac:spMkLst>
        </pc:spChg>
        <pc:cxnChg chg="add del">
          <ac:chgData name="Patricia Pinto Rodello" userId="90c3ce67-23eb-4dbf-b645-6d2eef2e1cec" providerId="ADAL" clId="{659D1F96-FC65-4685-8FAE-F3948D0843BC}" dt="2020-05-08T17:22:27.171" v="78" actId="26606"/>
          <ac:cxnSpMkLst>
            <pc:docMk/>
            <pc:sldMk cId="1914253186" sldId="256"/>
            <ac:cxnSpMk id="20" creationId="{F7C8EA93-3210-4C62-99E9-153C275E3A87}"/>
          </ac:cxnSpMkLst>
        </pc:cxnChg>
        <pc:cxnChg chg="add">
          <ac:chgData name="Patricia Pinto Rodello" userId="90c3ce67-23eb-4dbf-b645-6d2eef2e1cec" providerId="ADAL" clId="{659D1F96-FC65-4685-8FAE-F3948D0843BC}" dt="2020-05-08T17:25:38.565" v="113" actId="26606"/>
          <ac:cxnSpMkLst>
            <pc:docMk/>
            <pc:sldMk cId="1914253186" sldId="256"/>
            <ac:cxnSpMk id="28" creationId="{E905CB15-2F46-4D9D-AEA4-3619C520C854}"/>
          </ac:cxnSpMkLst>
        </pc:cxnChg>
        <pc:cxnChg chg="add del">
          <ac:chgData name="Patricia Pinto Rodello" userId="90c3ce67-23eb-4dbf-b645-6d2eef2e1cec" providerId="ADAL" clId="{659D1F96-FC65-4685-8FAE-F3948D0843BC}" dt="2020-05-08T17:23:06.129" v="80"/>
          <ac:cxnSpMkLst>
            <pc:docMk/>
            <pc:sldMk cId="1914253186" sldId="256"/>
            <ac:cxnSpMk id="31" creationId="{F7C8EA93-3210-4C62-99E9-153C275E3A87}"/>
          </ac:cxnSpMkLst>
        </pc:cxnChg>
      </pc:sldChg>
      <pc:sldChg chg="addSp delSp modSp new del mod setBg">
        <pc:chgData name="Patricia Pinto Rodello" userId="90c3ce67-23eb-4dbf-b645-6d2eef2e1cec" providerId="ADAL" clId="{659D1F96-FC65-4685-8FAE-F3948D0843BC}" dt="2020-05-08T17:26:07.137" v="115" actId="47"/>
        <pc:sldMkLst>
          <pc:docMk/>
          <pc:sldMk cId="848475870" sldId="257"/>
        </pc:sldMkLst>
        <pc:spChg chg="mod">
          <ac:chgData name="Patricia Pinto Rodello" userId="90c3ce67-23eb-4dbf-b645-6d2eef2e1cec" providerId="ADAL" clId="{659D1F96-FC65-4685-8FAE-F3948D0843BC}" dt="2020-05-08T17:24:53.793" v="112" actId="14100"/>
          <ac:spMkLst>
            <pc:docMk/>
            <pc:sldMk cId="848475870" sldId="257"/>
            <ac:spMk id="2" creationId="{F190493D-E796-4EB2-88DE-CB82E2A60EE6}"/>
          </ac:spMkLst>
        </pc:spChg>
        <pc:spChg chg="add del mod">
          <ac:chgData name="Patricia Pinto Rodello" userId="90c3ce67-23eb-4dbf-b645-6d2eef2e1cec" providerId="ADAL" clId="{659D1F96-FC65-4685-8FAE-F3948D0843BC}" dt="2020-05-08T17:23:44.898" v="86" actId="478"/>
          <ac:spMkLst>
            <pc:docMk/>
            <pc:sldMk cId="848475870" sldId="257"/>
            <ac:spMk id="3" creationId="{843EC7D4-6DC9-4311-9A97-EA6D875A46F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7" creationId="{7520F84D-966A-41CD-B818-16BF32EF1E9D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9" creationId="{57510D23-E323-4577-A8EA-12C6C6019BA1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1" creationId="{8AACE35A-DD26-4C0E-81A5-8C18F739057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5" creationId="{18DAE5F6-55D5-4FC2-B1F3-AE114251F38B}"/>
          </ac:spMkLst>
        </pc:spChg>
        <pc:cxnChg chg="add">
          <ac:chgData name="Patricia Pinto Rodello" userId="90c3ce67-23eb-4dbf-b645-6d2eef2e1cec" providerId="ADAL" clId="{659D1F96-FC65-4685-8FAE-F3948D0843BC}" dt="2020-05-08T17:23:51.299" v="87" actId="26606"/>
          <ac:cxnSpMkLst>
            <pc:docMk/>
            <pc:sldMk cId="848475870" sldId="257"/>
            <ac:cxnSpMk id="13" creationId="{E905CB15-2F46-4D9D-AEA4-3619C520C854}"/>
          </ac:cxnSpMkLst>
        </pc:cxnChg>
      </pc:sldChg>
      <pc:sldChg chg="addSp modSp new mod">
        <pc:chgData name="Patricia Pinto Rodello" userId="90c3ce67-23eb-4dbf-b645-6d2eef2e1cec" providerId="ADAL" clId="{659D1F96-FC65-4685-8FAE-F3948D0843BC}" dt="2020-05-08T20:58:23.548" v="5955" actId="1038"/>
        <pc:sldMkLst>
          <pc:docMk/>
          <pc:sldMk cId="2945842350" sldId="258"/>
        </pc:sldMkLst>
        <pc:spChg chg="add mod">
          <ac:chgData name="Patricia Pinto Rodello" userId="90c3ce67-23eb-4dbf-b645-6d2eef2e1cec" providerId="ADAL" clId="{659D1F96-FC65-4685-8FAE-F3948D0843BC}" dt="2020-05-08T17:26:55.408" v="218" actId="20577"/>
          <ac:spMkLst>
            <pc:docMk/>
            <pc:sldMk cId="2945842350" sldId="258"/>
            <ac:spMk id="2" creationId="{3681C763-DF10-4E0D-AD10-0F1490505C03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3" creationId="{708FC507-CAF7-4020-9948-BBDEAEDBEB16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4" creationId="{D6DE0689-D3F2-485A-ADE2-810042E5623C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5" creationId="{19A5A19F-22BE-4C86-919C-097028961BA3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6" creationId="{3084E174-97B9-4591-9C03-1F6AE101FA62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7" creationId="{6F26C230-4697-4FA3-820D-F91C77C8A11A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8" creationId="{4A7CFB8C-8070-4E40-A62C-54A4FEB5DEE7}"/>
          </ac:spMkLst>
        </pc:spChg>
      </pc:sldChg>
      <pc:sldChg chg="addSp delSp modSp new mod">
        <pc:chgData name="Patricia Pinto Rodello" userId="90c3ce67-23eb-4dbf-b645-6d2eef2e1cec" providerId="ADAL" clId="{659D1F96-FC65-4685-8FAE-F3948D0843BC}" dt="2020-05-11T12:13:17.919" v="6743" actId="207"/>
        <pc:sldMkLst>
          <pc:docMk/>
          <pc:sldMk cId="1339870800" sldId="259"/>
        </pc:sldMkLst>
        <pc:spChg chg="add mod">
          <ac:chgData name="Patricia Pinto Rodello" userId="90c3ce67-23eb-4dbf-b645-6d2eef2e1cec" providerId="ADAL" clId="{659D1F96-FC65-4685-8FAE-F3948D0843BC}" dt="2020-05-08T17:34:29.741" v="798" actId="20577"/>
          <ac:spMkLst>
            <pc:docMk/>
            <pc:sldMk cId="1339870800" sldId="259"/>
            <ac:spMk id="2" creationId="{F183CA30-DD47-48B4-B629-DD32D1E5770B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" creationId="{9A8BE2D6-88C6-43AE-BBCB-E0D88B82721D}"/>
          </ac:spMkLst>
        </pc:spChg>
        <pc:spChg chg="add mod">
          <ac:chgData name="Patricia Pinto Rodello" userId="90c3ce67-23eb-4dbf-b645-6d2eef2e1cec" providerId="ADAL" clId="{659D1F96-FC65-4685-8FAE-F3948D0843BC}" dt="2020-05-08T19:47:18.146" v="3571" actId="115"/>
          <ac:spMkLst>
            <pc:docMk/>
            <pc:sldMk cId="1339870800" sldId="259"/>
            <ac:spMk id="4" creationId="{ADB163E0-1591-4B21-A601-27E3E2EB252D}"/>
          </ac:spMkLst>
        </pc:spChg>
        <pc:spChg chg="add mod">
          <ac:chgData name="Patricia Pinto Rodello" userId="90c3ce67-23eb-4dbf-b645-6d2eef2e1cec" providerId="ADAL" clId="{659D1F96-FC65-4685-8FAE-F3948D0843BC}" dt="2020-05-11T12:13:17.919" v="6743" actId="207"/>
          <ac:spMkLst>
            <pc:docMk/>
            <pc:sldMk cId="1339870800" sldId="259"/>
            <ac:spMk id="5" creationId="{3AC9F53B-B06E-4855-A027-ADC07FB89CFD}"/>
          </ac:spMkLst>
        </pc:spChg>
        <pc:spChg chg="add mod">
          <ac:chgData name="Patricia Pinto Rodello" userId="90c3ce67-23eb-4dbf-b645-6d2eef2e1cec" providerId="ADAL" clId="{659D1F96-FC65-4685-8FAE-F3948D0843BC}" dt="2020-05-08T17:42:16.765" v="1218" actId="1076"/>
          <ac:spMkLst>
            <pc:docMk/>
            <pc:sldMk cId="1339870800" sldId="259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59D1F96-FC65-4685-8FAE-F3948D0843BC}" dt="2020-05-08T17:42:21.307" v="1220" actId="20577"/>
          <ac:spMkLst>
            <pc:docMk/>
            <pc:sldMk cId="1339870800" sldId="259"/>
            <ac:spMk id="7" creationId="{07D4AE63-FE84-4C98-AB7A-DAF7091DF327}"/>
          </ac:spMkLst>
        </pc:spChg>
        <pc:spChg chg="add mod">
          <ac:chgData name="Patricia Pinto Rodello" userId="90c3ce67-23eb-4dbf-b645-6d2eef2e1cec" providerId="ADAL" clId="{659D1F96-FC65-4685-8FAE-F3948D0843BC}" dt="2020-05-08T17:42:26.135" v="1223" actId="20577"/>
          <ac:spMkLst>
            <pc:docMk/>
            <pc:sldMk cId="1339870800" sldId="259"/>
            <ac:spMk id="8" creationId="{A3470E15-7213-4A08-8F62-35A495E88C0A}"/>
          </ac:spMkLst>
        </pc:spChg>
        <pc:spChg chg="add mod">
          <ac:chgData name="Patricia Pinto Rodello" userId="90c3ce67-23eb-4dbf-b645-6d2eef2e1cec" providerId="ADAL" clId="{659D1F96-FC65-4685-8FAE-F3948D0843BC}" dt="2020-05-08T17:42:30.018" v="1225" actId="20577"/>
          <ac:spMkLst>
            <pc:docMk/>
            <pc:sldMk cId="1339870800" sldId="259"/>
            <ac:spMk id="9" creationId="{884F5A57-5E21-4FFB-A5AA-EA4CBA15AE27}"/>
          </ac:spMkLst>
        </pc:spChg>
        <pc:spChg chg="add mod">
          <ac:chgData name="Patricia Pinto Rodello" userId="90c3ce67-23eb-4dbf-b645-6d2eef2e1cec" providerId="ADAL" clId="{659D1F96-FC65-4685-8FAE-F3948D0843BC}" dt="2020-05-08T17:42:34.815" v="1227" actId="20577"/>
          <ac:spMkLst>
            <pc:docMk/>
            <pc:sldMk cId="1339870800" sldId="259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08T20:06:36.968" v="4112" actId="20577"/>
          <ac:spMkLst>
            <pc:docMk/>
            <pc:sldMk cId="1339870800" sldId="259"/>
            <ac:spMk id="11" creationId="{3C61413C-E44A-4071-8ACD-B88617697163}"/>
          </ac:spMkLst>
        </pc:spChg>
        <pc:spChg chg="add mod">
          <ac:chgData name="Patricia Pinto Rodello" userId="90c3ce67-23eb-4dbf-b645-6d2eef2e1cec" providerId="ADAL" clId="{659D1F96-FC65-4685-8FAE-F3948D0843BC}" dt="2020-05-08T19:45:12.834" v="3558" actId="113"/>
          <ac:spMkLst>
            <pc:docMk/>
            <pc:sldMk cId="1339870800" sldId="259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5" creationId="{EBFE7C21-5B6B-478B-896D-921A0ECDEA49}"/>
          </ac:spMkLst>
        </pc:spChg>
        <pc:cxnChg chg="add del mod">
          <ac:chgData name="Patricia Pinto Rodello" userId="90c3ce67-23eb-4dbf-b645-6d2eef2e1cec" providerId="ADAL" clId="{659D1F96-FC65-4685-8FAE-F3948D0843BC}" dt="2020-05-08T17:58:16.483" v="1730" actId="478"/>
          <ac:cxnSpMkLst>
            <pc:docMk/>
            <pc:sldMk cId="1339870800" sldId="259"/>
            <ac:cxnSpMk id="14" creationId="{88F99D4C-ECD6-4703-A412-C52B7EA44BD6}"/>
          </ac:cxnSpMkLst>
        </pc:cxnChg>
        <pc:cxnChg chg="add del mod">
          <ac:chgData name="Patricia Pinto Rodello" userId="90c3ce67-23eb-4dbf-b645-6d2eef2e1cec" providerId="ADAL" clId="{659D1F96-FC65-4685-8FAE-F3948D0843BC}" dt="2020-05-08T17:58:15.499" v="1729" actId="478"/>
          <ac:cxnSpMkLst>
            <pc:docMk/>
            <pc:sldMk cId="1339870800" sldId="259"/>
            <ac:cxnSpMk id="16" creationId="{7B2F8925-1FD5-4C62-8C92-48AD4E25D756}"/>
          </ac:cxnSpMkLst>
        </pc:cxnChg>
        <pc:cxnChg chg="add del mod">
          <ac:chgData name="Patricia Pinto Rodello" userId="90c3ce67-23eb-4dbf-b645-6d2eef2e1cec" providerId="ADAL" clId="{659D1F96-FC65-4685-8FAE-F3948D0843BC}" dt="2020-05-08T17:58:14.173" v="1728" actId="478"/>
          <ac:cxnSpMkLst>
            <pc:docMk/>
            <pc:sldMk cId="1339870800" sldId="259"/>
            <ac:cxnSpMk id="18" creationId="{6F803124-0D0C-4808-87B6-77935EE6F48E}"/>
          </ac:cxnSpMkLst>
        </pc:cxnChg>
        <pc:cxnChg chg="add mod">
          <ac:chgData name="Patricia Pinto Rodello" userId="90c3ce67-23eb-4dbf-b645-6d2eef2e1cec" providerId="ADAL" clId="{659D1F96-FC65-4685-8FAE-F3948D0843BC}" dt="2020-05-08T17:58:34.922" v="1732" actId="13822"/>
          <ac:cxnSpMkLst>
            <pc:docMk/>
            <pc:sldMk cId="1339870800" sldId="259"/>
            <ac:cxnSpMk id="20" creationId="{1F53A78E-9E8C-4268-AE30-EA7A5BC7D698}"/>
          </ac:cxnSpMkLst>
        </pc:cxnChg>
        <pc:cxnChg chg="add mod">
          <ac:chgData name="Patricia Pinto Rodello" userId="90c3ce67-23eb-4dbf-b645-6d2eef2e1cec" providerId="ADAL" clId="{659D1F96-FC65-4685-8FAE-F3948D0843BC}" dt="2020-05-08T17:59:02.260" v="1737" actId="14100"/>
          <ac:cxnSpMkLst>
            <pc:docMk/>
            <pc:sldMk cId="1339870800" sldId="259"/>
            <ac:cxnSpMk id="21" creationId="{63FF9C11-1D62-422F-AFB2-772FD904E02E}"/>
          </ac:cxnSpMkLst>
        </pc:cxnChg>
        <pc:cxnChg chg="add mod">
          <ac:chgData name="Patricia Pinto Rodello" userId="90c3ce67-23eb-4dbf-b645-6d2eef2e1cec" providerId="ADAL" clId="{659D1F96-FC65-4685-8FAE-F3948D0843BC}" dt="2020-05-08T17:59:14.723" v="1741" actId="14100"/>
          <ac:cxnSpMkLst>
            <pc:docMk/>
            <pc:sldMk cId="1339870800" sldId="259"/>
            <ac:cxnSpMk id="26" creationId="{54FC1BDF-BB48-46A8-AC4B-00E5CE3E319F}"/>
          </ac:cxnSpMkLst>
        </pc:cxnChg>
        <pc:cxnChg chg="add mod">
          <ac:chgData name="Patricia Pinto Rodello" userId="90c3ce67-23eb-4dbf-b645-6d2eef2e1cec" providerId="ADAL" clId="{659D1F96-FC65-4685-8FAE-F3948D0843BC}" dt="2020-05-08T17:59:25.302" v="1745" actId="14100"/>
          <ac:cxnSpMkLst>
            <pc:docMk/>
            <pc:sldMk cId="1339870800" sldId="259"/>
            <ac:cxnSpMk id="29" creationId="{8795FBC0-B52F-49C4-B638-CC067D89AE65}"/>
          </ac:cxnSpMkLst>
        </pc:cxnChg>
        <pc:cxnChg chg="add mod">
          <ac:chgData name="Patricia Pinto Rodello" userId="90c3ce67-23eb-4dbf-b645-6d2eef2e1cec" providerId="ADAL" clId="{659D1F96-FC65-4685-8FAE-F3948D0843BC}" dt="2020-05-08T17:59:33.371" v="1749" actId="14100"/>
          <ac:cxnSpMkLst>
            <pc:docMk/>
            <pc:sldMk cId="1339870800" sldId="259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1T12:13:22.195" v="6744" actId="207"/>
        <pc:sldMkLst>
          <pc:docMk/>
          <pc:sldMk cId="1452548512" sldId="260"/>
        </pc:sldMkLst>
        <pc:spChg chg="del mod">
          <ac:chgData name="Patricia Pinto Rodello" userId="90c3ce67-23eb-4dbf-b645-6d2eef2e1cec" providerId="ADAL" clId="{659D1F96-FC65-4685-8FAE-F3948D0843BC}" dt="2020-05-08T17:43:27.556" v="1228" actId="478"/>
          <ac:spMkLst>
            <pc:docMk/>
            <pc:sldMk cId="1452548512" sldId="260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59D1F96-FC65-4685-8FAE-F3948D0843BC}" dt="2020-05-08T17:45:00.624" v="1306" actId="478"/>
          <ac:spMkLst>
            <pc:docMk/>
            <pc:sldMk cId="1452548512" sldId="260"/>
            <ac:spMk id="3" creationId="{6A4D5CFC-9A70-4C80-9038-AAAC71A00CCB}"/>
          </ac:spMkLst>
        </pc:spChg>
        <pc:spChg chg="add del mod">
          <ac:chgData name="Patricia Pinto Rodello" userId="90c3ce67-23eb-4dbf-b645-6d2eef2e1cec" providerId="ADAL" clId="{659D1F96-FC65-4685-8FAE-F3948D0843BC}" dt="2020-05-08T18:00:02.972" v="1750" actId="478"/>
          <ac:spMkLst>
            <pc:docMk/>
            <pc:sldMk cId="1452548512" sldId="260"/>
            <ac:spMk id="4" creationId="{E8464DE4-CE0E-41CC-9FD3-F838C02C5C57}"/>
          </ac:spMkLst>
        </pc:spChg>
        <pc:spChg chg="add del mod">
          <ac:chgData name="Patricia Pinto Rodello" userId="90c3ce67-23eb-4dbf-b645-6d2eef2e1cec" providerId="ADAL" clId="{659D1F96-FC65-4685-8FAE-F3948D0843BC}" dt="2020-05-08T18:00:07.467" v="1752" actId="478"/>
          <ac:spMkLst>
            <pc:docMk/>
            <pc:sldMk cId="1452548512" sldId="260"/>
            <ac:spMk id="5" creationId="{B64F04BB-FC2A-4DE8-9006-2ABC31AD8F76}"/>
          </ac:spMkLst>
        </pc:spChg>
        <pc:spChg chg="add del mod">
          <ac:chgData name="Patricia Pinto Rodello" userId="90c3ce67-23eb-4dbf-b645-6d2eef2e1cec" providerId="ADAL" clId="{659D1F96-FC65-4685-8FAE-F3948D0843BC}" dt="2020-05-08T18:00:09.467" v="1753" actId="478"/>
          <ac:spMkLst>
            <pc:docMk/>
            <pc:sldMk cId="1452548512" sldId="260"/>
            <ac:spMk id="6" creationId="{2411434C-FCB9-48CC-AA14-E7E742EB0DB0}"/>
          </ac:spMkLst>
        </pc:spChg>
        <pc:spChg chg="add del mod">
          <ac:chgData name="Patricia Pinto Rodello" userId="90c3ce67-23eb-4dbf-b645-6d2eef2e1cec" providerId="ADAL" clId="{659D1F96-FC65-4685-8FAE-F3948D0843BC}" dt="2020-05-08T17:48:18.707" v="1372" actId="478"/>
          <ac:spMkLst>
            <pc:docMk/>
            <pc:sldMk cId="1452548512" sldId="260"/>
            <ac:spMk id="7" creationId="{FC7DDC50-14CF-4168-B18D-349A3B2EBDCA}"/>
          </ac:spMkLst>
        </pc:spChg>
        <pc:spChg chg="add del mod">
          <ac:chgData name="Patricia Pinto Rodello" userId="90c3ce67-23eb-4dbf-b645-6d2eef2e1cec" providerId="ADAL" clId="{659D1F96-FC65-4685-8FAE-F3948D0843BC}" dt="2020-05-08T17:48:19.691" v="1373" actId="478"/>
          <ac:spMkLst>
            <pc:docMk/>
            <pc:sldMk cId="1452548512" sldId="260"/>
            <ac:spMk id="8" creationId="{6026DAFF-5CC3-4B74-8AD9-7A1B62A4E799}"/>
          </ac:spMkLst>
        </pc:spChg>
        <pc:spChg chg="add del mod">
          <ac:chgData name="Patricia Pinto Rodello" userId="90c3ce67-23eb-4dbf-b645-6d2eef2e1cec" providerId="ADAL" clId="{659D1F96-FC65-4685-8FAE-F3948D0843BC}" dt="2020-05-08T18:00:11.275" v="1754" actId="478"/>
          <ac:spMkLst>
            <pc:docMk/>
            <pc:sldMk cId="1452548512" sldId="260"/>
            <ac:spMk id="9" creationId="{23CAFE1E-69B5-49B2-BC16-F99649D0FDDD}"/>
          </ac:spMkLst>
        </pc:spChg>
        <pc:spChg chg="add mod">
          <ac:chgData name="Patricia Pinto Rodello" userId="90c3ce67-23eb-4dbf-b645-6d2eef2e1cec" providerId="ADAL" clId="{659D1F96-FC65-4685-8FAE-F3948D0843BC}" dt="2020-05-08T20:08:24.691" v="4181" actId="20577"/>
          <ac:spMkLst>
            <pc:docMk/>
            <pc:sldMk cId="1452548512" sldId="260"/>
            <ac:spMk id="10" creationId="{2C8D6AB2-CE2A-4DF5-9619-37D71A2D3825}"/>
          </ac:spMkLst>
        </pc:spChg>
        <pc:spChg chg="add mod">
          <ac:chgData name="Patricia Pinto Rodello" userId="90c3ce67-23eb-4dbf-b645-6d2eef2e1cec" providerId="ADAL" clId="{659D1F96-FC65-4685-8FAE-F3948D0843BC}" dt="2020-05-08T19:38:06.096" v="3130" actId="5793"/>
          <ac:spMkLst>
            <pc:docMk/>
            <pc:sldMk cId="1452548512" sldId="260"/>
            <ac:spMk id="11" creationId="{7A96DEAC-B896-4013-9BE5-E70E0D01DA78}"/>
          </ac:spMkLst>
        </pc:spChg>
        <pc:spChg chg="add mod">
          <ac:chgData name="Patricia Pinto Rodello" userId="90c3ce67-23eb-4dbf-b645-6d2eef2e1cec" providerId="ADAL" clId="{659D1F96-FC65-4685-8FAE-F3948D0843BC}" dt="2020-05-11T12:13:22.195" v="6744" actId="207"/>
          <ac:spMkLst>
            <pc:docMk/>
            <pc:sldMk cId="1452548512" sldId="260"/>
            <ac:spMk id="12" creationId="{CFEC5C3C-7337-4316-8431-F36AF989A99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3" creationId="{EB76446A-76DE-486C-8933-6259C0A69C03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4" creationId="{A304CACF-E91D-4912-BEB6-5B946CFE479C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5" creationId="{6C9F31FB-53C7-4265-AF3C-F94EF251981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6" creationId="{0C5EC432-9B61-457C-8875-EDA4B35E006D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7" creationId="{13780541-965F-4F70-A2EA-BF8D932F87B8}"/>
          </ac:spMkLst>
        </pc:spChg>
        <pc:spChg chg="add mod">
          <ac:chgData name="Patricia Pinto Rodello" userId="90c3ce67-23eb-4dbf-b645-6d2eef2e1cec" providerId="ADAL" clId="{659D1F96-FC65-4685-8FAE-F3948D0843BC}" dt="2020-05-08T19:47:24.450" v="3572" actId="115"/>
          <ac:spMkLst>
            <pc:docMk/>
            <pc:sldMk cId="1452548512" sldId="260"/>
            <ac:spMk id="23" creationId="{88D30E28-7253-4D81-95EC-C4B0438A0A93}"/>
          </ac:spMkLst>
        </pc:spChg>
        <pc:spChg chg="add mod">
          <ac:chgData name="Patricia Pinto Rodello" userId="90c3ce67-23eb-4dbf-b645-6d2eef2e1cec" providerId="ADAL" clId="{659D1F96-FC65-4685-8FAE-F3948D0843BC}" dt="2020-05-08T20:10:26.954" v="4182" actId="6549"/>
          <ac:spMkLst>
            <pc:docMk/>
            <pc:sldMk cId="1452548512" sldId="260"/>
            <ac:spMk id="24" creationId="{688D17E1-64A2-47CA-8C33-BE965B513C98}"/>
          </ac:spMkLst>
        </pc:spChg>
        <pc:spChg chg="add mod">
          <ac:chgData name="Patricia Pinto Rodello" userId="90c3ce67-23eb-4dbf-b645-6d2eef2e1cec" providerId="ADAL" clId="{659D1F96-FC65-4685-8FAE-F3948D0843BC}" dt="2020-05-08T20:07:58.134" v="4158" actId="20577"/>
          <ac:spMkLst>
            <pc:docMk/>
            <pc:sldMk cId="1452548512" sldId="260"/>
            <ac:spMk id="25" creationId="{8728C891-781B-4C4A-BE9D-2C0EC16F862F}"/>
          </ac:spMkLst>
        </pc:spChg>
        <pc:spChg chg="add mod">
          <ac:chgData name="Patricia Pinto Rodello" userId="90c3ce67-23eb-4dbf-b645-6d2eef2e1cec" providerId="ADAL" clId="{659D1F96-FC65-4685-8FAE-F3948D0843BC}" dt="2020-05-08T19:37:56.182" v="3127" actId="14100"/>
          <ac:spMkLst>
            <pc:docMk/>
            <pc:sldMk cId="1452548512" sldId="260"/>
            <ac:spMk id="50" creationId="{1032393F-C8CA-4F67-9C0A-9AA7A230FF6D}"/>
          </ac:spMkLst>
        </pc:spChg>
        <pc:cxnChg chg="add del mod">
          <ac:chgData name="Patricia Pinto Rodello" userId="90c3ce67-23eb-4dbf-b645-6d2eef2e1cec" providerId="ADAL" clId="{659D1F96-FC65-4685-8FAE-F3948D0843BC}" dt="2020-05-08T19:30:29.713" v="3084" actId="478"/>
          <ac:cxnSpMkLst>
            <pc:docMk/>
            <pc:sldMk cId="1452548512" sldId="260"/>
            <ac:cxnSpMk id="18" creationId="{0688F7AC-4E2B-4804-950A-E6858838A19B}"/>
          </ac:cxnSpMkLst>
        </pc:cxnChg>
        <pc:cxnChg chg="add del mod">
          <ac:chgData name="Patricia Pinto Rodello" userId="90c3ce67-23eb-4dbf-b645-6d2eef2e1cec" providerId="ADAL" clId="{659D1F96-FC65-4685-8FAE-F3948D0843BC}" dt="2020-05-08T19:30:30.616" v="3085" actId="478"/>
          <ac:cxnSpMkLst>
            <pc:docMk/>
            <pc:sldMk cId="1452548512" sldId="260"/>
            <ac:cxnSpMk id="19" creationId="{80D0DCA0-AFC1-47B4-868B-C26D2A20AEDB}"/>
          </ac:cxnSpMkLst>
        </pc:cxnChg>
        <pc:cxnChg chg="add del mod">
          <ac:chgData name="Patricia Pinto Rodello" userId="90c3ce67-23eb-4dbf-b645-6d2eef2e1cec" providerId="ADAL" clId="{659D1F96-FC65-4685-8FAE-F3948D0843BC}" dt="2020-05-08T19:30:31.760" v="3086" actId="478"/>
          <ac:cxnSpMkLst>
            <pc:docMk/>
            <pc:sldMk cId="1452548512" sldId="260"/>
            <ac:cxnSpMk id="20" creationId="{1D7ACD8E-F903-4139-A724-95A6CC6BAC7E}"/>
          </ac:cxnSpMkLst>
        </pc:cxnChg>
        <pc:cxnChg chg="add del mod">
          <ac:chgData name="Patricia Pinto Rodello" userId="90c3ce67-23eb-4dbf-b645-6d2eef2e1cec" providerId="ADAL" clId="{659D1F96-FC65-4685-8FAE-F3948D0843BC}" dt="2020-05-08T19:30:32.631" v="3087" actId="478"/>
          <ac:cxnSpMkLst>
            <pc:docMk/>
            <pc:sldMk cId="1452548512" sldId="260"/>
            <ac:cxnSpMk id="21" creationId="{B5694027-44B1-4098-A666-52E4AC044959}"/>
          </ac:cxnSpMkLst>
        </pc:cxnChg>
        <pc:cxnChg chg="add del">
          <ac:chgData name="Patricia Pinto Rodello" userId="90c3ce67-23eb-4dbf-b645-6d2eef2e1cec" providerId="ADAL" clId="{659D1F96-FC65-4685-8FAE-F3948D0843BC}" dt="2020-05-08T19:30:33.519" v="3088" actId="478"/>
          <ac:cxnSpMkLst>
            <pc:docMk/>
            <pc:sldMk cId="1452548512" sldId="260"/>
            <ac:cxnSpMk id="22" creationId="{A0E4E2F6-7126-48A1-981C-FE3DF20AB1D7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27" creationId="{3FFDCA8A-BA2D-48D7-B902-EC19A72DB7ED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0" creationId="{729509E2-082B-429A-AB81-15970562D5D4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6" creationId="{35D32FC5-DDEF-4EF7-B90E-9036D2ABB50A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9" creationId="{147F8BAE-C011-4E03-8F0A-C567DCC64948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44" creationId="{080348B3-5810-4211-B12F-0A25E9EEB784}"/>
          </ac:cxnSpMkLst>
        </pc:cxnChg>
      </pc:sldChg>
      <pc:sldChg chg="addSp modSp add mod">
        <pc:chgData name="Patricia Pinto Rodello" userId="90c3ce67-23eb-4dbf-b645-6d2eef2e1cec" providerId="ADAL" clId="{659D1F96-FC65-4685-8FAE-F3948D0843BC}" dt="2020-05-11T12:13:27.003" v="6745" actId="207"/>
        <pc:sldMkLst>
          <pc:docMk/>
          <pc:sldMk cId="1100212798" sldId="261"/>
        </pc:sldMkLst>
        <pc:spChg chg="mod">
          <ac:chgData name="Patricia Pinto Rodello" userId="90c3ce67-23eb-4dbf-b645-6d2eef2e1cec" providerId="ADAL" clId="{659D1F96-FC65-4685-8FAE-F3948D0843BC}" dt="2020-05-08T20:11:52.812" v="4208" actId="20577"/>
          <ac:spMkLst>
            <pc:docMk/>
            <pc:sldMk cId="1100212798" sldId="261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59D1F96-FC65-4685-8FAE-F3948D0843BC}" dt="2020-05-08T20:13:40.013" v="4232" actId="6549"/>
          <ac:spMkLst>
            <pc:docMk/>
            <pc:sldMk cId="1100212798" sldId="261"/>
            <ac:spMk id="3" creationId="{9A8BE2D6-88C6-43AE-BBCB-E0D88B82721D}"/>
          </ac:spMkLst>
        </pc:spChg>
        <pc:spChg chg="mod">
          <ac:chgData name="Patricia Pinto Rodello" userId="90c3ce67-23eb-4dbf-b645-6d2eef2e1cec" providerId="ADAL" clId="{659D1F96-FC65-4685-8FAE-F3948D0843BC}" dt="2020-05-08T20:52:46.626" v="5468" actId="1076"/>
          <ac:spMkLst>
            <pc:docMk/>
            <pc:sldMk cId="1100212798" sldId="261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27.003" v="6745" actId="207"/>
          <ac:spMkLst>
            <pc:docMk/>
            <pc:sldMk cId="1100212798" sldId="261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59D1F96-FC65-4685-8FAE-F3948D0843BC}" dt="2020-05-08T20:20:25.385" v="4247" actId="20577"/>
          <ac:spMkLst>
            <pc:docMk/>
            <pc:sldMk cId="1100212798" sldId="261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08T19:45:06.995" v="3557" actId="113"/>
          <ac:spMkLst>
            <pc:docMk/>
            <pc:sldMk cId="1100212798" sldId="261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19:46:40.981" v="3570" actId="14100"/>
          <ac:spMkLst>
            <pc:docMk/>
            <pc:sldMk cId="1100212798" sldId="261"/>
            <ac:spMk id="18" creationId="{5440EA96-7C06-4B51-AAE5-888D28D9399F}"/>
          </ac:spMkLst>
        </pc:sp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08T21:16:29.236" v="6196" actId="20577"/>
        <pc:sldMkLst>
          <pc:docMk/>
          <pc:sldMk cId="3037877153" sldId="262"/>
        </pc:sldMkLst>
        <pc:spChg chg="del mod">
          <ac:chgData name="Patricia Pinto Rodello" userId="90c3ce67-23eb-4dbf-b645-6d2eef2e1cec" providerId="ADAL" clId="{659D1F96-FC65-4685-8FAE-F3948D0843BC}" dt="2020-05-08T20:22:37.131" v="4255" actId="478"/>
          <ac:spMkLst>
            <pc:docMk/>
            <pc:sldMk cId="3037877153" sldId="262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7" creationId="{07D4AE63-FE84-4C98-AB7A-DAF7091DF3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9" creationId="{884F5A57-5E21-4FFB-A5AA-EA4CBA15AE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22:38.579" v="4258" actId="478"/>
          <ac:spMkLst>
            <pc:docMk/>
            <pc:sldMk cId="3037877153" sldId="262"/>
            <ac:spMk id="11" creationId="{3C61413C-E44A-4071-8ACD-B88617697163}"/>
          </ac:spMkLst>
        </pc:spChg>
        <pc:spChg chg="del mod">
          <ac:chgData name="Patricia Pinto Rodello" userId="90c3ce67-23eb-4dbf-b645-6d2eef2e1cec" providerId="ADAL" clId="{659D1F96-FC65-4685-8FAE-F3948D0843BC}" dt="2020-05-08T20:22:37.145" v="4257"/>
          <ac:spMkLst>
            <pc:docMk/>
            <pc:sldMk cId="3037877153" sldId="262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21:16:29.236" v="6196" actId="20577"/>
          <ac:spMkLst>
            <pc:docMk/>
            <pc:sldMk cId="3037877153" sldId="262"/>
            <ac:spMk id="14" creationId="{D8994617-3B63-40DC-B6D5-693051B60823}"/>
          </ac:spMkLst>
        </pc:spChg>
        <pc:spChg chg="add del mod">
          <ac:chgData name="Patricia Pinto Rodello" userId="90c3ce67-23eb-4dbf-b645-6d2eef2e1cec" providerId="ADAL" clId="{659D1F96-FC65-4685-8FAE-F3948D0843BC}" dt="2020-05-08T20:29:29.330" v="4630" actId="478"/>
          <ac:spMkLst>
            <pc:docMk/>
            <pc:sldMk cId="3037877153" sldId="262"/>
            <ac:spMk id="15" creationId="{52FD59BD-9E10-421F-BB93-7B1F583967BC}"/>
          </ac:spMkLst>
        </pc:spChg>
        <pc:spChg chg="add mod">
          <ac:chgData name="Patricia Pinto Rodello" userId="90c3ce67-23eb-4dbf-b645-6d2eef2e1cec" providerId="ADAL" clId="{659D1F96-FC65-4685-8FAE-F3948D0843BC}" dt="2020-05-08T20:33:56.992" v="4691" actId="1036"/>
          <ac:spMkLst>
            <pc:docMk/>
            <pc:sldMk cId="3037877153" sldId="262"/>
            <ac:spMk id="22" creationId="{725C6991-D400-4B5A-B17C-62B1996134C5}"/>
          </ac:spMkLst>
        </pc:sp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6" creationId="{54FC1BDF-BB48-46A8-AC4B-00E5CE3E319F}"/>
          </ac:cxnSpMkLst>
        </pc:cxn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1T12:13:33.615" v="6746" actId="207"/>
        <pc:sldMkLst>
          <pc:docMk/>
          <pc:sldMk cId="36762225" sldId="263"/>
        </pc:sldMkLst>
        <pc:spChg chg="mod">
          <ac:chgData name="Patricia Pinto Rodello" userId="90c3ce67-23eb-4dbf-b645-6d2eef2e1cec" providerId="ADAL" clId="{659D1F96-FC65-4685-8FAE-F3948D0843BC}" dt="2020-05-08T20:37:24.447" v="4706" actId="20577"/>
          <ac:spMkLst>
            <pc:docMk/>
            <pc:sldMk cId="36762225" sldId="263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08T20:38:03.904" v="4763" actId="478"/>
          <ac:spMkLst>
            <pc:docMk/>
            <pc:sldMk cId="36762225" sldId="263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08T20:37:28.739" v="4708" actId="478"/>
          <ac:spMkLst>
            <pc:docMk/>
            <pc:sldMk cId="36762225" sldId="263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33.615" v="6746" actId="207"/>
          <ac:spMkLst>
            <pc:docMk/>
            <pc:sldMk cId="36762225" sldId="263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37:49.092" v="4735" actId="478"/>
          <ac:spMkLst>
            <pc:docMk/>
            <pc:sldMk cId="36762225" sldId="263"/>
            <ac:spMk id="11" creationId="{3C61413C-E44A-4071-8ACD-B88617697163}"/>
          </ac:spMkLst>
        </pc:spChg>
        <pc:spChg chg="del">
          <ac:chgData name="Patricia Pinto Rodello" userId="90c3ce67-23eb-4dbf-b645-6d2eef2e1cec" providerId="ADAL" clId="{659D1F96-FC65-4685-8FAE-F3948D0843BC}" dt="2020-05-08T20:37:27.451" v="4707" actId="478"/>
          <ac:spMkLst>
            <pc:docMk/>
            <pc:sldMk cId="36762225" sldId="263"/>
            <ac:spMk id="12" creationId="{71104867-02B4-4B89-9430-B9DB2F6D83B5}"/>
          </ac:spMkLst>
        </pc:spChg>
        <pc:spChg chg="del">
          <ac:chgData name="Patricia Pinto Rodello" userId="90c3ce67-23eb-4dbf-b645-6d2eef2e1cec" providerId="ADAL" clId="{659D1F96-FC65-4685-8FAE-F3948D0843BC}" dt="2020-05-08T20:38:05.608" v="4764" actId="478"/>
          <ac:spMkLst>
            <pc:docMk/>
            <pc:sldMk cId="36762225" sldId="263"/>
            <ac:spMk id="18" creationId="{5440EA96-7C06-4B51-AAE5-888D28D9399F}"/>
          </ac:spMkLst>
        </pc:spChg>
        <pc:spChg chg="add mod">
          <ac:chgData name="Patricia Pinto Rodello" userId="90c3ce67-23eb-4dbf-b645-6d2eef2e1cec" providerId="ADAL" clId="{659D1F96-FC65-4685-8FAE-F3948D0843BC}" dt="2020-05-08T20:50:46.968" v="5251" actId="1036"/>
          <ac:spMkLst>
            <pc:docMk/>
            <pc:sldMk cId="36762225" sldId="263"/>
            <ac:spMk id="34" creationId="{0817569C-1080-4F1D-B44D-0512E21D5E3B}"/>
          </ac:spMkLst>
        </pc:spChg>
        <pc:spChg chg="add mod">
          <ac:chgData name="Patricia Pinto Rodello" userId="90c3ce67-23eb-4dbf-b645-6d2eef2e1cec" providerId="ADAL" clId="{659D1F96-FC65-4685-8FAE-F3948D0843BC}" dt="2020-05-08T20:52:28.210" v="5467" actId="1076"/>
          <ac:spMkLst>
            <pc:docMk/>
            <pc:sldMk cId="36762225" sldId="263"/>
            <ac:spMk id="35" creationId="{2A39DEA0-0057-4F3E-8BA0-A81A441F7DE7}"/>
          </ac:spMkLst>
        </pc:sp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3T18:01:15.364" v="7516" actId="20577"/>
        <pc:sldMkLst>
          <pc:docMk/>
          <pc:sldMk cId="2328491832" sldId="264"/>
        </pc:sldMkLst>
        <pc:spChg chg="mod">
          <ac:chgData name="Patricia Pinto Rodello" userId="90c3ce67-23eb-4dbf-b645-6d2eef2e1cec" providerId="ADAL" clId="{659D1F96-FC65-4685-8FAE-F3948D0843BC}" dt="2020-05-11T12:03:06.246" v="6288" actId="6549"/>
          <ac:spMkLst>
            <pc:docMk/>
            <pc:sldMk cId="2328491832" sldId="264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11T12:04:24.832" v="6310" actId="478"/>
          <ac:spMkLst>
            <pc:docMk/>
            <pc:sldMk cId="2328491832" sldId="264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11T12:03:10.059" v="6289" actId="478"/>
          <ac:spMkLst>
            <pc:docMk/>
            <pc:sldMk cId="2328491832" sldId="264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7" creationId="{07D4AE63-FE84-4C98-AB7A-DAF7091DF3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8" creationId="{A3470E15-7213-4A08-8F62-35A495E88C0A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9" creationId="{884F5A57-5E21-4FFB-A5AA-EA4CBA15AE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11" creationId="{0CF2B586-5615-486B-B5A7-525B42696CE7}"/>
          </ac:spMkLst>
        </pc:spChg>
        <pc:spChg chg="del mod">
          <ac:chgData name="Patricia Pinto Rodello" userId="90c3ce67-23eb-4dbf-b645-6d2eef2e1cec" providerId="ADAL" clId="{659D1F96-FC65-4685-8FAE-F3948D0843BC}" dt="2020-05-11T12:14:40.452" v="6747" actId="478"/>
          <ac:spMkLst>
            <pc:docMk/>
            <pc:sldMk cId="2328491832" sldId="264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13T17:44:30.954" v="7139" actId="1035"/>
          <ac:spMkLst>
            <pc:docMk/>
            <pc:sldMk cId="2328491832" sldId="264"/>
            <ac:spMk id="12" creationId="{71104867-02B4-4B89-9430-B9DB2F6D83B5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3" creationId="{191D969B-D788-4CDF-84B1-8742DDDC977C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19" creationId="{B2526369-F25E-46A0-82BD-AA24D9C37CE6}"/>
          </ac:spMkLst>
        </pc:spChg>
        <pc:spChg chg="add mod">
          <ac:chgData name="Patricia Pinto Rodello" userId="90c3ce67-23eb-4dbf-b645-6d2eef2e1cec" providerId="ADAL" clId="{659D1F96-FC65-4685-8FAE-F3948D0843BC}" dt="2020-05-13T17:59:12.822" v="7458" actId="1036"/>
          <ac:spMkLst>
            <pc:docMk/>
            <pc:sldMk cId="2328491832" sldId="264"/>
            <ac:spMk id="19" creationId="{E697BC5E-2C86-456A-98A3-F2729FEB0F76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2" creationId="{7DB97FF7-623E-4F9E-9041-8EF616B3916D}"/>
          </ac:spMkLst>
        </pc:spChg>
        <pc:spChg chg="add del mod">
          <ac:chgData name="Patricia Pinto Rodello" userId="90c3ce67-23eb-4dbf-b645-6d2eef2e1cec" providerId="ADAL" clId="{659D1F96-FC65-4685-8FAE-F3948D0843BC}" dt="2020-05-13T17:58:57.128" v="7415" actId="478"/>
          <ac:spMkLst>
            <pc:docMk/>
            <pc:sldMk cId="2328491832" sldId="264"/>
            <ac:spMk id="22" creationId="{A66B06F7-15C1-4742-B6B2-B919CDE7AE3D}"/>
          </ac:spMkLst>
        </pc:spChg>
        <pc:spChg chg="add del mod">
          <ac:chgData name="Patricia Pinto Rodello" userId="90c3ce67-23eb-4dbf-b645-6d2eef2e1cec" providerId="ADAL" clId="{659D1F96-FC65-4685-8FAE-F3948D0843BC}" dt="2020-05-13T17:58:59.915" v="7417" actId="478"/>
          <ac:spMkLst>
            <pc:docMk/>
            <pc:sldMk cId="2328491832" sldId="264"/>
            <ac:spMk id="23" creationId="{A42191A0-E48C-4086-9EC2-7559B9F92B9A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3" creationId="{B322791D-47E8-43D7-8C16-72BBBC539BFD}"/>
          </ac:spMkLst>
        </pc:spChg>
        <pc:spChg chg="add del mod">
          <ac:chgData name="Patricia Pinto Rodello" userId="90c3ce67-23eb-4dbf-b645-6d2eef2e1cec" providerId="ADAL" clId="{659D1F96-FC65-4685-8FAE-F3948D0843BC}" dt="2020-05-13T17:59:02.467" v="7419" actId="478"/>
          <ac:spMkLst>
            <pc:docMk/>
            <pc:sldMk cId="2328491832" sldId="264"/>
            <ac:spMk id="24" creationId="{16BB7D70-048B-4504-AFD8-D007C3E09FEF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4" creationId="{6D75D089-E72F-4D98-B9F5-8F7CD139CFFD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25" creationId="{48A32542-27EC-4F00-B6D1-3EB06A8FFD45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5" creationId="{82A0E9FC-3886-4AA6-BFB6-ECB373D0B4D1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4" creationId="{B9809594-CB83-4B2B-8C06-0ED016EED968}"/>
          </ac:spMkLst>
        </pc:spChg>
        <pc:spChg chg="del">
          <ac:chgData name="Patricia Pinto Rodello" userId="90c3ce67-23eb-4dbf-b645-6d2eef2e1cec" providerId="ADAL" clId="{659D1F96-FC65-4685-8FAE-F3948D0843BC}" dt="2020-05-11T12:04:26.511" v="6311" actId="478"/>
          <ac:spMkLst>
            <pc:docMk/>
            <pc:sldMk cId="2328491832" sldId="264"/>
            <ac:spMk id="35" creationId="{EBFE7C21-5B6B-478B-896D-921A0ECDEA49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6" creationId="{FAB1E46C-B3EE-4566-9634-145E664DF5D4}"/>
          </ac:spMkLst>
        </pc:spChg>
        <pc:spChg chg="add mod">
          <ac:chgData name="Patricia Pinto Rodello" userId="90c3ce67-23eb-4dbf-b645-6d2eef2e1cec" providerId="ADAL" clId="{659D1F96-FC65-4685-8FAE-F3948D0843BC}" dt="2020-05-13T18:01:15.364" v="7516" actId="20577"/>
          <ac:spMkLst>
            <pc:docMk/>
            <pc:sldMk cId="2328491832" sldId="264"/>
            <ac:spMk id="38" creationId="{98ABEE21-3BF3-4EED-89EB-E171DF3E7377}"/>
          </ac:spMkLst>
        </pc:spChg>
        <pc:spChg chg="add del mod">
          <ac:chgData name="Patricia Pinto Rodello" userId="90c3ce67-23eb-4dbf-b645-6d2eef2e1cec" providerId="ADAL" clId="{659D1F96-FC65-4685-8FAE-F3948D0843BC}" dt="2020-05-11T12:16:25.395" v="6808" actId="478"/>
          <ac:spMkLst>
            <pc:docMk/>
            <pc:sldMk cId="2328491832" sldId="264"/>
            <ac:spMk id="40" creationId="{E0B52E39-BE9A-49DE-9CD1-A1FD75C8B4E1}"/>
          </ac:spMkLst>
        </pc:spChg>
        <pc:spChg chg="add del mod">
          <ac:chgData name="Patricia Pinto Rodello" userId="90c3ce67-23eb-4dbf-b645-6d2eef2e1cec" providerId="ADAL" clId="{659D1F96-FC65-4685-8FAE-F3948D0843BC}" dt="2020-05-13T17:40:07.349" v="6921" actId="478"/>
          <ac:spMkLst>
            <pc:docMk/>
            <pc:sldMk cId="2328491832" sldId="264"/>
            <ac:spMk id="41" creationId="{A438876B-CD83-4EBC-91DF-1FDC0EEFA462}"/>
          </ac:spMkLst>
        </pc:spChg>
        <pc:cxnChg chg="add mod">
          <ac:chgData name="Patricia Pinto Rodello" userId="90c3ce67-23eb-4dbf-b645-6d2eef2e1cec" providerId="ADAL" clId="{659D1F96-FC65-4685-8FAE-F3948D0843BC}" dt="2020-05-13T17:59:12.822" v="7458" actId="1036"/>
          <ac:cxnSpMkLst>
            <pc:docMk/>
            <pc:sldMk cId="2328491832" sldId="264"/>
            <ac:cxnSpMk id="4" creationId="{507098B4-4268-4B8E-8631-049403F79316}"/>
          </ac:cxnSpMkLst>
        </pc:cxnChg>
        <pc:cxnChg chg="add del mod">
          <ac:chgData name="Patricia Pinto Rodello" userId="90c3ce67-23eb-4dbf-b645-6d2eef2e1cec" providerId="ADAL" clId="{659D1F96-FC65-4685-8FAE-F3948D0843BC}" dt="2020-05-11T12:15:58.658" v="6802" actId="478"/>
          <ac:cxnSpMkLst>
            <pc:docMk/>
            <pc:sldMk cId="2328491832" sldId="264"/>
            <ac:cxnSpMk id="15" creationId="{0BD39D02-C4B3-44CD-A94B-60A30873CB3E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13T17:40:08.051" v="6922" actId="478"/>
          <ac:cxnSpMkLst>
            <pc:docMk/>
            <pc:sldMk cId="2328491832" sldId="264"/>
            <ac:cxnSpMk id="26" creationId="{54FC1BDF-BB48-46A8-AC4B-00E5CE3E319F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7" creationId="{2A7AF3C7-4E5A-455D-B989-1B5732520970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7" creationId="{5C6C6008-255D-41F7-B8B2-BE824EC33E63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8" creationId="{2B94A3A9-A7DE-4CE9-BC88-C1C4E98F7471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8" creationId="{9653C110-57EE-4EB6-8A29-BFD90345391A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9" creationId="{8795FBC0-B52F-49C4-B638-CC067D89AE65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30" creationId="{AB437B68-A84D-4F02-B8E5-AAF3F04A592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0" creationId="{B28B5D22-A5DE-429D-A9AC-2787FF7BC1B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1" creationId="{4764D17F-DFB6-4DDF-8B9A-0F19BC178EDC}"/>
          </ac:cxnSpMkLst>
        </pc:cxnChg>
        <pc:cxnChg chg="add del mod">
          <ac:chgData name="Patricia Pinto Rodello" userId="90c3ce67-23eb-4dbf-b645-6d2eef2e1cec" providerId="ADAL" clId="{659D1F96-FC65-4685-8FAE-F3948D0843BC}" dt="2020-05-13T17:58:58.178" v="7416" actId="478"/>
          <ac:cxnSpMkLst>
            <pc:docMk/>
            <pc:sldMk cId="2328491832" sldId="264"/>
            <ac:cxnSpMk id="31" creationId="{D634E07F-4C80-4BFB-B6DD-C42B26765689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32" creationId="{6C22FA12-8924-4C0A-A4E3-C6DCE17437DB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3" creationId="{4930DA6A-2FA5-40DF-A4EC-580358F605F7}"/>
          </ac:cxnSpMkLst>
        </pc:cxnChg>
        <pc:cxnChg chg="add del mod">
          <ac:chgData name="Patricia Pinto Rodello" userId="90c3ce67-23eb-4dbf-b645-6d2eef2e1cec" providerId="ADAL" clId="{659D1F96-FC65-4685-8FAE-F3948D0843BC}" dt="2020-05-13T17:59:00.706" v="7418" actId="478"/>
          <ac:cxnSpMkLst>
            <pc:docMk/>
            <pc:sldMk cId="2328491832" sldId="264"/>
            <ac:cxnSpMk id="33" creationId="{A5AB5F2E-F4FD-4AB2-8B4D-E4BD73D79D94}"/>
          </ac:cxnSpMkLst>
        </pc:cxnChg>
        <pc:cxnChg chg="add del mod">
          <ac:chgData name="Patricia Pinto Rodello" userId="90c3ce67-23eb-4dbf-b645-6d2eef2e1cec" providerId="ADAL" clId="{659D1F96-FC65-4685-8FAE-F3948D0843BC}" dt="2020-05-13T17:59:03.178" v="7420" actId="478"/>
          <ac:cxnSpMkLst>
            <pc:docMk/>
            <pc:sldMk cId="2328491832" sldId="264"/>
            <ac:cxnSpMk id="35" creationId="{A9D40CE9-09E0-4715-99A8-41DD98D9E26C}"/>
          </ac:cxnSpMkLst>
        </pc:cxnChg>
        <pc:cxnChg chg="add mod">
          <ac:chgData name="Patricia Pinto Rodello" userId="90c3ce67-23eb-4dbf-b645-6d2eef2e1cec" providerId="ADAL" clId="{659D1F96-FC65-4685-8FAE-F3948D0843BC}" dt="2020-05-13T17:59:24.566" v="7512" actId="1035"/>
          <ac:cxnSpMkLst>
            <pc:docMk/>
            <pc:sldMk cId="2328491832" sldId="264"/>
            <ac:cxnSpMk id="37" creationId="{3E7B6A52-2279-4FD6-8CED-09CC63C816EB}"/>
          </ac:cxnSpMkLst>
        </pc:cxnChg>
        <pc:cxnChg chg="add del mod">
          <ac:chgData name="Patricia Pinto Rodello" userId="90c3ce67-23eb-4dbf-b645-6d2eef2e1cec" providerId="ADAL" clId="{659D1F96-FC65-4685-8FAE-F3948D0843BC}" dt="2020-05-11T12:16:00.027" v="6803" actId="478"/>
          <ac:cxnSpMkLst>
            <pc:docMk/>
            <pc:sldMk cId="2328491832" sldId="264"/>
            <ac:cxnSpMk id="37" creationId="{6E02D31C-820A-4820-9395-AACCA5354A7E}"/>
          </ac:cxnSpMkLst>
        </pc:cxnChg>
        <pc:cxnChg chg="add del mod">
          <ac:chgData name="Patricia Pinto Rodello" userId="90c3ce67-23eb-4dbf-b645-6d2eef2e1cec" providerId="ADAL" clId="{659D1F96-FC65-4685-8FAE-F3948D0843BC}" dt="2020-05-11T12:16:01.380" v="6804" actId="478"/>
          <ac:cxnSpMkLst>
            <pc:docMk/>
            <pc:sldMk cId="2328491832" sldId="264"/>
            <ac:cxnSpMk id="38" creationId="{9F17F23A-9452-4E54-8D70-B4B29B22C72F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3T17:40:54.626" v="6967"/>
        <pc:sldMkLst>
          <pc:docMk/>
          <pc:sldMk cId="3687378411" sldId="265"/>
        </pc:sldMkLst>
        <pc:spChg chg="add del mod">
          <ac:chgData name="Patricia Pinto Rodello" userId="90c3ce67-23eb-4dbf-b645-6d2eef2e1cec" providerId="ADAL" clId="{659D1F96-FC65-4685-8FAE-F3948D0843BC}" dt="2020-05-13T17:40:54.626" v="6967"/>
          <ac:spMkLst>
            <pc:docMk/>
            <pc:sldMk cId="3687378411" sldId="265"/>
            <ac:spMk id="19" creationId="{A3D77A58-C272-4786-A307-2F9FABFFC38D}"/>
          </ac:spMkLst>
        </pc:spChg>
      </pc:sldChg>
      <pc:sldMasterChg chg="setBg modSldLayout">
        <pc:chgData name="Patricia Pinto Rodello" userId="90c3ce67-23eb-4dbf-b645-6d2eef2e1cec" providerId="ADAL" clId="{659D1F96-FC65-4685-8FAE-F3948D0843BC}" dt="2020-05-08T17:22:12.149" v="77"/>
        <pc:sldMasterMkLst>
          <pc:docMk/>
          <pc:sldMasterMk cId="3224700293" sldId="2147483648"/>
        </pc:sldMasterMkLst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98990303" sldId="2147483649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820657742" sldId="2147483650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45975768" sldId="2147483651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349826295" sldId="2147483652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401334448" sldId="2147483653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05452970" sldId="2147483654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4088679325" sldId="2147483655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43091779" sldId="2147483656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246307810" sldId="2147483657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608630182" sldId="2147483658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2045080723" sldId="2147483659"/>
          </pc:sldLayoutMkLst>
        </pc:sldLayoutChg>
      </pc:sldMasterChg>
    </pc:docChg>
  </pc:docChgLst>
  <pc:docChgLst>
    <pc:chgData name="Patricia Pinto Rodello" userId="90c3ce67-23eb-4dbf-b645-6d2eef2e1cec" providerId="ADAL" clId="{692AF94C-2561-447D-A3A4-E1D21439C413}"/>
    <pc:docChg chg="undo redo custSel addSld delSld modSld sldOrd">
      <pc:chgData name="Patricia Pinto Rodello" userId="90c3ce67-23eb-4dbf-b645-6d2eef2e1cec" providerId="ADAL" clId="{692AF94C-2561-447D-A3A4-E1D21439C413}" dt="2020-05-14T13:32:29.588" v="1800" actId="1076"/>
      <pc:docMkLst>
        <pc:docMk/>
      </pc:docMkLst>
      <pc:sldChg chg="modSp mod">
        <pc:chgData name="Patricia Pinto Rodello" userId="90c3ce67-23eb-4dbf-b645-6d2eef2e1cec" providerId="ADAL" clId="{692AF94C-2561-447D-A3A4-E1D21439C413}" dt="2020-05-14T12:23:36.712" v="11" actId="20577"/>
        <pc:sldMkLst>
          <pc:docMk/>
          <pc:sldMk cId="1914253186" sldId="256"/>
        </pc:sldMkLst>
        <pc:spChg chg="mod">
          <ac:chgData name="Patricia Pinto Rodello" userId="90c3ce67-23eb-4dbf-b645-6d2eef2e1cec" providerId="ADAL" clId="{692AF94C-2561-447D-A3A4-E1D21439C413}" dt="2020-05-14T12:23:36.712" v="11" actId="20577"/>
          <ac:spMkLst>
            <pc:docMk/>
            <pc:sldMk cId="1914253186" sldId="256"/>
            <ac:spMk id="2" creationId="{F2EEA9B2-6F61-43D5-93CA-9B8F9A81EDE6}"/>
          </ac:spMkLst>
        </pc:spChg>
      </pc:sldChg>
      <pc:sldChg chg="modSp mod">
        <pc:chgData name="Patricia Pinto Rodello" userId="90c3ce67-23eb-4dbf-b645-6d2eef2e1cec" providerId="ADAL" clId="{692AF94C-2561-447D-A3A4-E1D21439C413}" dt="2020-05-14T13:18:50.671" v="1602" actId="6549"/>
        <pc:sldMkLst>
          <pc:docMk/>
          <pc:sldMk cId="2945842350" sldId="258"/>
        </pc:sldMkLst>
        <pc:spChg chg="mod">
          <ac:chgData name="Patricia Pinto Rodello" userId="90c3ce67-23eb-4dbf-b645-6d2eef2e1cec" providerId="ADAL" clId="{692AF94C-2561-447D-A3A4-E1D21439C413}" dt="2020-05-14T12:26:31.167" v="152" actId="20577"/>
          <ac:spMkLst>
            <pc:docMk/>
            <pc:sldMk cId="2945842350" sldId="258"/>
            <ac:spMk id="2" creationId="{3681C763-DF10-4E0D-AD10-0F1490505C03}"/>
          </ac:spMkLst>
        </pc:spChg>
        <pc:spChg chg="mod">
          <ac:chgData name="Patricia Pinto Rodello" userId="90c3ce67-23eb-4dbf-b645-6d2eef2e1cec" providerId="ADAL" clId="{692AF94C-2561-447D-A3A4-E1D21439C413}" dt="2020-05-14T13:18:50.671" v="1602" actId="6549"/>
          <ac:spMkLst>
            <pc:docMk/>
            <pc:sldMk cId="2945842350" sldId="258"/>
            <ac:spMk id="3" creationId="{708FC507-CAF7-4020-9948-BBDEAEDBEB16}"/>
          </ac:spMkLst>
        </pc:spChg>
        <pc:spChg chg="mod">
          <ac:chgData name="Patricia Pinto Rodello" userId="90c3ce67-23eb-4dbf-b645-6d2eef2e1cec" providerId="ADAL" clId="{692AF94C-2561-447D-A3A4-E1D21439C413}" dt="2020-05-14T13:18:48.496" v="1601" actId="6549"/>
          <ac:spMkLst>
            <pc:docMk/>
            <pc:sldMk cId="2945842350" sldId="258"/>
            <ac:spMk id="4" creationId="{D6DE0689-D3F2-485A-ADE2-810042E5623C}"/>
          </ac:spMkLst>
        </pc:spChg>
        <pc:spChg chg="mod">
          <ac:chgData name="Patricia Pinto Rodello" userId="90c3ce67-23eb-4dbf-b645-6d2eef2e1cec" providerId="ADAL" clId="{692AF94C-2561-447D-A3A4-E1D21439C413}" dt="2020-05-14T12:44:53.387" v="620" actId="14100"/>
          <ac:spMkLst>
            <pc:docMk/>
            <pc:sldMk cId="2945842350" sldId="258"/>
            <ac:spMk id="5" creationId="{19A5A19F-22BE-4C86-919C-097028961BA3}"/>
          </ac:spMkLst>
        </pc:spChg>
        <pc:spChg chg="mod">
          <ac:chgData name="Patricia Pinto Rodello" userId="90c3ce67-23eb-4dbf-b645-6d2eef2e1cec" providerId="ADAL" clId="{692AF94C-2561-447D-A3A4-E1D21439C413}" dt="2020-05-14T13:06:25.205" v="1351" actId="14100"/>
          <ac:spMkLst>
            <pc:docMk/>
            <pc:sldMk cId="2945842350" sldId="258"/>
            <ac:spMk id="6" creationId="{3084E174-97B9-4591-9C03-1F6AE101FA62}"/>
          </ac:spMkLst>
        </pc:spChg>
        <pc:spChg chg="mod">
          <ac:chgData name="Patricia Pinto Rodello" userId="90c3ce67-23eb-4dbf-b645-6d2eef2e1cec" providerId="ADAL" clId="{692AF94C-2561-447D-A3A4-E1D21439C413}" dt="2020-05-14T13:18:46.319" v="1600" actId="20577"/>
          <ac:spMkLst>
            <pc:docMk/>
            <pc:sldMk cId="2945842350" sldId="258"/>
            <ac:spMk id="8" creationId="{4A7CFB8C-8070-4E40-A62C-54A4FEB5DEE7}"/>
          </ac:spMkLst>
        </pc:spChg>
      </pc:sldChg>
      <pc:sldChg chg="addSp delSp modSp add del mod">
        <pc:chgData name="Patricia Pinto Rodello" userId="90c3ce67-23eb-4dbf-b645-6d2eef2e1cec" providerId="ADAL" clId="{692AF94C-2561-447D-A3A4-E1D21439C413}" dt="2020-05-14T13:02:14.378" v="1246"/>
        <pc:sldMkLst>
          <pc:docMk/>
          <pc:sldMk cId="1339870800" sldId="259"/>
        </pc:sldMkLst>
        <pc:spChg chg="mod">
          <ac:chgData name="Patricia Pinto Rodello" userId="90c3ce67-23eb-4dbf-b645-6d2eef2e1cec" providerId="ADAL" clId="{692AF94C-2561-447D-A3A4-E1D21439C413}" dt="2020-05-14T12:49:47.667" v="888" actId="20577"/>
          <ac:spMkLst>
            <pc:docMk/>
            <pc:sldMk cId="1339870800" sldId="259"/>
            <ac:spMk id="2" creationId="{F183CA30-DD47-48B4-B629-DD32D1E5770B}"/>
          </ac:spMkLst>
        </pc:spChg>
        <pc:spChg chg="del mod">
          <ac:chgData name="Patricia Pinto Rodello" userId="90c3ce67-23eb-4dbf-b645-6d2eef2e1cec" providerId="ADAL" clId="{692AF94C-2561-447D-A3A4-E1D21439C413}" dt="2020-05-14T12:51:31.102" v="922" actId="478"/>
          <ac:spMkLst>
            <pc:docMk/>
            <pc:sldMk cId="1339870800" sldId="259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92AF94C-2561-447D-A3A4-E1D21439C413}" dt="2020-05-14T12:46:48.979" v="871" actId="478"/>
          <ac:spMkLst>
            <pc:docMk/>
            <pc:sldMk cId="1339870800" sldId="259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92AF94C-2561-447D-A3A4-E1D21439C413}" dt="2020-05-14T12:51:07.686" v="920" actId="478"/>
          <ac:spMkLst>
            <pc:docMk/>
            <pc:sldMk cId="1339870800" sldId="259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92AF94C-2561-447D-A3A4-E1D21439C413}" dt="2020-05-14T13:02:01.256" v="1244" actId="20577"/>
          <ac:spMkLst>
            <pc:docMk/>
            <pc:sldMk cId="1339870800" sldId="259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92AF94C-2561-447D-A3A4-E1D21439C413}" dt="2020-05-14T12:50:12.191" v="892" actId="478"/>
          <ac:spMkLst>
            <pc:docMk/>
            <pc:sldMk cId="1339870800" sldId="259"/>
            <ac:spMk id="7" creationId="{07D4AE63-FE84-4C98-AB7A-DAF7091DF327}"/>
          </ac:spMkLst>
        </pc:spChg>
        <pc:spChg chg="del mod">
          <ac:chgData name="Patricia Pinto Rodello" userId="90c3ce67-23eb-4dbf-b645-6d2eef2e1cec" providerId="ADAL" clId="{692AF94C-2561-447D-A3A4-E1D21439C413}" dt="2020-05-14T12:50:08.538" v="891" actId="478"/>
          <ac:spMkLst>
            <pc:docMk/>
            <pc:sldMk cId="1339870800" sldId="259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92AF94C-2561-447D-A3A4-E1D21439C413}" dt="2020-05-14T12:50:07.467" v="890" actId="478"/>
          <ac:spMkLst>
            <pc:docMk/>
            <pc:sldMk cId="1339870800" sldId="259"/>
            <ac:spMk id="9" creationId="{884F5A57-5E21-4FFB-A5AA-EA4CBA15AE27}"/>
          </ac:spMkLst>
        </pc:spChg>
        <pc:spChg chg="del">
          <ac:chgData name="Patricia Pinto Rodello" userId="90c3ce67-23eb-4dbf-b645-6d2eef2e1cec" providerId="ADAL" clId="{692AF94C-2561-447D-A3A4-E1D21439C413}" dt="2020-05-14T12:50:06.523" v="889" actId="478"/>
          <ac:spMkLst>
            <pc:docMk/>
            <pc:sldMk cId="1339870800" sldId="259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92AF94C-2561-447D-A3A4-E1D21439C413}" dt="2020-05-14T12:47:03.563" v="872" actId="478"/>
          <ac:spMkLst>
            <pc:docMk/>
            <pc:sldMk cId="1339870800" sldId="259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92AF94C-2561-447D-A3A4-E1D21439C413}" dt="2020-05-14T12:52:21.147" v="936" actId="1037"/>
          <ac:spMkLst>
            <pc:docMk/>
            <pc:sldMk cId="1339870800" sldId="259"/>
            <ac:spMk id="12" creationId="{71104867-02B4-4B89-9430-B9DB2F6D83B5}"/>
          </ac:spMkLst>
        </pc:spChg>
        <pc:spChg chg="add del mod">
          <ac:chgData name="Patricia Pinto Rodello" userId="90c3ce67-23eb-4dbf-b645-6d2eef2e1cec" providerId="ADAL" clId="{692AF94C-2561-447D-A3A4-E1D21439C413}" dt="2020-05-14T12:53:37.246" v="949" actId="478"/>
          <ac:spMkLst>
            <pc:docMk/>
            <pc:sldMk cId="1339870800" sldId="259"/>
            <ac:spMk id="13" creationId="{FC1F94D7-4F89-479F-983E-F5C5BD3543D3}"/>
          </ac:spMkLst>
        </pc:spChg>
        <pc:spChg chg="add del mod">
          <ac:chgData name="Patricia Pinto Rodello" userId="90c3ce67-23eb-4dbf-b645-6d2eef2e1cec" providerId="ADAL" clId="{692AF94C-2561-447D-A3A4-E1D21439C413}" dt="2020-05-14T12:53:18.729" v="944"/>
          <ac:spMkLst>
            <pc:docMk/>
            <pc:sldMk cId="1339870800" sldId="259"/>
            <ac:spMk id="14" creationId="{FEBCD547-B2C4-42A8-9DB6-7247BA6CAB12}"/>
          </ac:spMkLst>
        </pc:spChg>
        <pc:spChg chg="add del mod">
          <ac:chgData name="Patricia Pinto Rodello" userId="90c3ce67-23eb-4dbf-b645-6d2eef2e1cec" providerId="ADAL" clId="{692AF94C-2561-447D-A3A4-E1D21439C413}" dt="2020-05-14T12:53:28.817" v="946" actId="478"/>
          <ac:spMkLst>
            <pc:docMk/>
            <pc:sldMk cId="1339870800" sldId="259"/>
            <ac:spMk id="15" creationId="{201FECFE-69B6-4391-870C-CEDA9AF99B0D}"/>
          </ac:spMkLst>
        </pc:spChg>
        <pc:spChg chg="add mod">
          <ac:chgData name="Patricia Pinto Rodello" userId="90c3ce67-23eb-4dbf-b645-6d2eef2e1cec" providerId="ADAL" clId="{692AF94C-2561-447D-A3A4-E1D21439C413}" dt="2020-05-14T12:59:49.683" v="1236" actId="1076"/>
          <ac:spMkLst>
            <pc:docMk/>
            <pc:sldMk cId="1339870800" sldId="259"/>
            <ac:spMk id="16" creationId="{9EAC14C8-0CD3-46B4-8AD2-4E7B375F4788}"/>
          </ac:spMkLst>
        </pc:spChg>
        <pc:spChg chg="add del mod">
          <ac:chgData name="Patricia Pinto Rodello" userId="90c3ce67-23eb-4dbf-b645-6d2eef2e1cec" providerId="ADAL" clId="{692AF94C-2561-447D-A3A4-E1D21439C413}" dt="2020-05-14T13:02:14.378" v="1246"/>
          <ac:spMkLst>
            <pc:docMk/>
            <pc:sldMk cId="1339870800" sldId="259"/>
            <ac:spMk id="17" creationId="{55FD7430-76D1-45EC-8FD4-0E7DBCE34867}"/>
          </ac:spMkLst>
        </pc:spChg>
        <pc:spChg chg="add del mod">
          <ac:chgData name="Patricia Pinto Rodello" userId="90c3ce67-23eb-4dbf-b645-6d2eef2e1cec" providerId="ADAL" clId="{692AF94C-2561-447D-A3A4-E1D21439C413}" dt="2020-05-14T12:53:35.114" v="948" actId="478"/>
          <ac:spMkLst>
            <pc:docMk/>
            <pc:sldMk cId="1339870800" sldId="259"/>
            <ac:spMk id="22" creationId="{A9049B3D-5FC7-4FD9-9611-EB91A2B5C12D}"/>
          </ac:spMkLst>
        </pc:spChg>
        <pc:spChg chg="add del mod">
          <ac:chgData name="Patricia Pinto Rodello" userId="90c3ce67-23eb-4dbf-b645-6d2eef2e1cec" providerId="ADAL" clId="{692AF94C-2561-447D-A3A4-E1D21439C413}" dt="2020-05-14T12:53:34.050" v="947" actId="478"/>
          <ac:spMkLst>
            <pc:docMk/>
            <pc:sldMk cId="1339870800" sldId="259"/>
            <ac:spMk id="23" creationId="{74B3A9B6-6AAD-4B9D-9219-D3DA54164B69}"/>
          </ac:spMkLst>
        </pc:spChg>
        <pc:spChg chg="add mod">
          <ac:chgData name="Patricia Pinto Rodello" userId="90c3ce67-23eb-4dbf-b645-6d2eef2e1cec" providerId="ADAL" clId="{692AF94C-2561-447D-A3A4-E1D21439C413}" dt="2020-05-14T12:59:44.277" v="1235" actId="1076"/>
          <ac:spMkLst>
            <pc:docMk/>
            <pc:sldMk cId="1339870800" sldId="259"/>
            <ac:spMk id="25" creationId="{A2F117D8-FA00-4ADC-A377-801A0945C493}"/>
          </ac:spMkLst>
        </pc:spChg>
        <pc:spChg chg="add mod">
          <ac:chgData name="Patricia Pinto Rodello" userId="90c3ce67-23eb-4dbf-b645-6d2eef2e1cec" providerId="ADAL" clId="{692AF94C-2561-447D-A3A4-E1D21439C413}" dt="2020-05-14T12:59:34.296" v="1234" actId="1036"/>
          <ac:spMkLst>
            <pc:docMk/>
            <pc:sldMk cId="1339870800" sldId="259"/>
            <ac:spMk id="27" creationId="{9EF543B2-805B-44D0-AA8F-77716F8B0030}"/>
          </ac:spMkLst>
        </pc:spChg>
        <pc:spChg chg="del">
          <ac:chgData name="Patricia Pinto Rodello" userId="90c3ce67-23eb-4dbf-b645-6d2eef2e1cec" providerId="ADAL" clId="{692AF94C-2561-447D-A3A4-E1D21439C413}" dt="2020-05-14T12:51:34.240" v="923" actId="478"/>
          <ac:spMkLst>
            <pc:docMk/>
            <pc:sldMk cId="1339870800" sldId="259"/>
            <ac:spMk id="35" creationId="{EBFE7C21-5B6B-478B-896D-921A0ECDEA49}"/>
          </ac:spMkLst>
        </pc:spChg>
        <pc:cxnChg chg="del mod">
          <ac:chgData name="Patricia Pinto Rodello" userId="90c3ce67-23eb-4dbf-b645-6d2eef2e1cec" providerId="ADAL" clId="{692AF94C-2561-447D-A3A4-E1D21439C413}" dt="2020-05-14T12:47:13.531" v="873" actId="478"/>
          <ac:cxnSpMkLst>
            <pc:docMk/>
            <pc:sldMk cId="1339870800" sldId="259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92AF94C-2561-447D-A3A4-E1D21439C413}" dt="2020-05-14T12:47:14.348" v="874" actId="478"/>
          <ac:cxnSpMkLst>
            <pc:docMk/>
            <pc:sldMk cId="1339870800" sldId="259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92AF94C-2561-447D-A3A4-E1D21439C413}" dt="2020-05-14T12:47:15.663" v="875" actId="478"/>
          <ac:cxnSpMkLst>
            <pc:docMk/>
            <pc:sldMk cId="1339870800" sldId="259"/>
            <ac:cxnSpMk id="26" creationId="{54FC1BDF-BB48-46A8-AC4B-00E5CE3E319F}"/>
          </ac:cxnSpMkLst>
        </pc:cxnChg>
        <pc:cxnChg chg="del mod">
          <ac:chgData name="Patricia Pinto Rodello" userId="90c3ce67-23eb-4dbf-b645-6d2eef2e1cec" providerId="ADAL" clId="{692AF94C-2561-447D-A3A4-E1D21439C413}" dt="2020-05-14T12:47:16.743" v="876" actId="478"/>
          <ac:cxnSpMkLst>
            <pc:docMk/>
            <pc:sldMk cId="1339870800" sldId="259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92AF94C-2561-447D-A3A4-E1D21439C413}" dt="2020-05-14T12:47:17.731" v="877" actId="478"/>
          <ac:cxnSpMkLst>
            <pc:docMk/>
            <pc:sldMk cId="1339870800" sldId="259"/>
            <ac:cxnSpMk id="32" creationId="{6C22FA12-8924-4C0A-A4E3-C6DCE17437DB}"/>
          </ac:cxnSpMkLst>
        </pc:cxnChg>
      </pc:sldChg>
      <pc:sldChg chg="add del">
        <pc:chgData name="Patricia Pinto Rodello" userId="90c3ce67-23eb-4dbf-b645-6d2eef2e1cec" providerId="ADAL" clId="{692AF94C-2561-447D-A3A4-E1D21439C413}" dt="2020-05-14T13:01:16.844" v="1237" actId="47"/>
        <pc:sldMkLst>
          <pc:docMk/>
          <pc:sldMk cId="1452548512" sldId="260"/>
        </pc:sldMkLst>
      </pc:sldChg>
      <pc:sldChg chg="add del">
        <pc:chgData name="Patricia Pinto Rodello" userId="90c3ce67-23eb-4dbf-b645-6d2eef2e1cec" providerId="ADAL" clId="{692AF94C-2561-447D-A3A4-E1D21439C413}" dt="2020-05-14T13:01:18.109" v="1238" actId="47"/>
        <pc:sldMkLst>
          <pc:docMk/>
          <pc:sldMk cId="1100212798" sldId="261"/>
        </pc:sldMkLst>
      </pc:sldChg>
      <pc:sldChg chg="del">
        <pc:chgData name="Patricia Pinto Rodello" userId="90c3ce67-23eb-4dbf-b645-6d2eef2e1cec" providerId="ADAL" clId="{692AF94C-2561-447D-A3A4-E1D21439C413}" dt="2020-05-14T13:01:19.369" v="1239" actId="47"/>
        <pc:sldMkLst>
          <pc:docMk/>
          <pc:sldMk cId="3037877153" sldId="262"/>
        </pc:sldMkLst>
      </pc:sldChg>
      <pc:sldChg chg="ord">
        <pc:chgData name="Patricia Pinto Rodello" userId="90c3ce67-23eb-4dbf-b645-6d2eef2e1cec" providerId="ADAL" clId="{692AF94C-2561-447D-A3A4-E1D21439C413}" dt="2020-05-14T13:04:45.685" v="1325"/>
        <pc:sldMkLst>
          <pc:docMk/>
          <pc:sldMk cId="2328491832" sldId="264"/>
        </pc:sldMkLst>
      </pc:sldChg>
      <pc:sldChg chg="addSp delSp modSp mod">
        <pc:chgData name="Patricia Pinto Rodello" userId="90c3ce67-23eb-4dbf-b645-6d2eef2e1cec" providerId="ADAL" clId="{692AF94C-2561-447D-A3A4-E1D21439C413}" dt="2020-05-14T13:32:29.588" v="1800" actId="1076"/>
        <pc:sldMkLst>
          <pc:docMk/>
          <pc:sldMk cId="3687378411" sldId="265"/>
        </pc:sldMkLst>
        <pc:spChg chg="mod">
          <ac:chgData name="Patricia Pinto Rodello" userId="90c3ce67-23eb-4dbf-b645-6d2eef2e1cec" providerId="ADAL" clId="{692AF94C-2561-447D-A3A4-E1D21439C413}" dt="2020-05-14T12:25:48.205" v="82" actId="20577"/>
          <ac:spMkLst>
            <pc:docMk/>
            <pc:sldMk cId="3687378411" sldId="265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92AF94C-2561-447D-A3A4-E1D21439C413}" dt="2020-05-14T12:33:02.605" v="394" actId="478"/>
          <ac:spMkLst>
            <pc:docMk/>
            <pc:sldMk cId="3687378411" sldId="265"/>
            <ac:spMk id="3" creationId="{6E3CDDC3-2075-4B25-B12D-D43365C7D38D}"/>
          </ac:spMkLst>
        </pc:spChg>
        <pc:spChg chg="del mod">
          <ac:chgData name="Patricia Pinto Rodello" userId="90c3ce67-23eb-4dbf-b645-6d2eef2e1cec" providerId="ADAL" clId="{692AF94C-2561-447D-A3A4-E1D21439C413}" dt="2020-05-14T12:24:38.789" v="49" actId="478"/>
          <ac:spMkLst>
            <pc:docMk/>
            <pc:sldMk cId="3687378411" sldId="265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92AF94C-2561-447D-A3A4-E1D21439C413}" dt="2020-05-14T13:32:25.149" v="1799" actId="1076"/>
          <ac:spMkLst>
            <pc:docMk/>
            <pc:sldMk cId="3687378411" sldId="265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92AF94C-2561-447D-A3A4-E1D21439C413}" dt="2020-05-14T13:31:02.069" v="1784" actId="1076"/>
          <ac:spMkLst>
            <pc:docMk/>
            <pc:sldMk cId="3687378411" sldId="265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92AF94C-2561-447D-A3A4-E1D21439C413}" dt="2020-05-14T13:32:29.588" v="1800" actId="1076"/>
          <ac:spMkLst>
            <pc:docMk/>
            <pc:sldMk cId="3687378411" sldId="265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92AF94C-2561-447D-A3A4-E1D21439C413}" dt="2020-05-14T13:32:13.799" v="1797" actId="1076"/>
          <ac:spMkLst>
            <pc:docMk/>
            <pc:sldMk cId="3687378411" sldId="265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92AF94C-2561-447D-A3A4-E1D21439C413}" dt="2020-05-14T13:32:20.707" v="1798" actId="1076"/>
          <ac:spMkLst>
            <pc:docMk/>
            <pc:sldMk cId="3687378411" sldId="265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92AF94C-2561-447D-A3A4-E1D21439C413}" dt="2020-05-14T12:39:45.905" v="518" actId="1076"/>
          <ac:spMkLst>
            <pc:docMk/>
            <pc:sldMk cId="3687378411" sldId="265"/>
            <ac:spMk id="12" creationId="{71104867-02B4-4B89-9430-B9DB2F6D83B5}"/>
          </ac:spMkLst>
        </pc:spChg>
        <pc:spChg chg="del">
          <ac:chgData name="Patricia Pinto Rodello" userId="90c3ce67-23eb-4dbf-b645-6d2eef2e1cec" providerId="ADAL" clId="{692AF94C-2561-447D-A3A4-E1D21439C413}" dt="2020-05-14T12:32:59.919" v="393" actId="478"/>
          <ac:spMkLst>
            <pc:docMk/>
            <pc:sldMk cId="3687378411" sldId="265"/>
            <ac:spMk id="13" creationId="{191D969B-D788-4CDF-84B1-8742DDDC977C}"/>
          </ac:spMkLst>
        </pc:spChg>
        <pc:spChg chg="add del mod">
          <ac:chgData name="Patricia Pinto Rodello" userId="90c3ce67-23eb-4dbf-b645-6d2eef2e1cec" providerId="ADAL" clId="{692AF94C-2561-447D-A3A4-E1D21439C413}" dt="2020-05-14T12:33:05.575" v="395" actId="478"/>
          <ac:spMkLst>
            <pc:docMk/>
            <pc:sldMk cId="3687378411" sldId="265"/>
            <ac:spMk id="22" creationId="{66F37E95-F5EA-424E-A56B-6A0CB0D31BF7}"/>
          </ac:spMkLst>
        </pc:spChg>
        <pc:spChg chg="mod">
          <ac:chgData name="Patricia Pinto Rodello" userId="90c3ce67-23eb-4dbf-b645-6d2eef2e1cec" providerId="ADAL" clId="{692AF94C-2561-447D-A3A4-E1D21439C413}" dt="2020-05-14T13:30:23.035" v="1779" actId="1038"/>
          <ac:spMkLst>
            <pc:docMk/>
            <pc:sldMk cId="3687378411" sldId="265"/>
            <ac:spMk id="34" creationId="{B9809594-CB83-4B2B-8C06-0ED016EED968}"/>
          </ac:spMkLst>
        </pc:spChg>
        <pc:spChg chg="del">
          <ac:chgData name="Patricia Pinto Rodello" userId="90c3ce67-23eb-4dbf-b645-6d2eef2e1cec" providerId="ADAL" clId="{692AF94C-2561-447D-A3A4-E1D21439C413}" dt="2020-05-14T12:33:07.155" v="396" actId="478"/>
          <ac:spMkLst>
            <pc:docMk/>
            <pc:sldMk cId="3687378411" sldId="265"/>
            <ac:spMk id="36" creationId="{FAB1E46C-B3EE-4566-9634-145E664DF5D4}"/>
          </ac:spMkLst>
        </pc:spChg>
        <pc:spChg chg="del">
          <ac:chgData name="Patricia Pinto Rodello" userId="90c3ce67-23eb-4dbf-b645-6d2eef2e1cec" providerId="ADAL" clId="{692AF94C-2561-447D-A3A4-E1D21439C413}" dt="2020-05-14T12:24:48.197" v="50" actId="478"/>
          <ac:spMkLst>
            <pc:docMk/>
            <pc:sldMk cId="3687378411" sldId="265"/>
            <ac:spMk id="41" creationId="{A438876B-CD83-4EBC-91DF-1FDC0EEFA462}"/>
          </ac:spMkLst>
        </pc:spChg>
        <pc:spChg chg="add mod">
          <ac:chgData name="Patricia Pinto Rodello" userId="90c3ce67-23eb-4dbf-b645-6d2eef2e1cec" providerId="ADAL" clId="{692AF94C-2561-447D-A3A4-E1D21439C413}" dt="2020-05-14T13:30:58.224" v="1783" actId="1076"/>
          <ac:spMkLst>
            <pc:docMk/>
            <pc:sldMk cId="3687378411" sldId="265"/>
            <ac:spMk id="50" creationId="{26B76B7A-6E85-4B5F-AC4B-9C889D247187}"/>
          </ac:spMkLst>
        </pc:spChg>
        <pc:spChg chg="add mod">
          <ac:chgData name="Patricia Pinto Rodello" userId="90c3ce67-23eb-4dbf-b645-6d2eef2e1cec" providerId="ADAL" clId="{692AF94C-2561-447D-A3A4-E1D21439C413}" dt="2020-05-14T13:31:09.067" v="1786" actId="1076"/>
          <ac:spMkLst>
            <pc:docMk/>
            <pc:sldMk cId="3687378411" sldId="265"/>
            <ac:spMk id="51" creationId="{C0B15AF2-DD2B-47EF-861A-39DFA2E97EE6}"/>
          </ac:spMkLst>
        </pc:spChg>
        <pc:spChg chg="add mod">
          <ac:chgData name="Patricia Pinto Rodello" userId="90c3ce67-23eb-4dbf-b645-6d2eef2e1cec" providerId="ADAL" clId="{692AF94C-2561-447D-A3A4-E1D21439C413}" dt="2020-05-14T13:31:27.400" v="1790" actId="1076"/>
          <ac:spMkLst>
            <pc:docMk/>
            <pc:sldMk cId="3687378411" sldId="265"/>
            <ac:spMk id="52" creationId="{2EF99AB8-84E4-424C-8E63-9F13B2E3D10A}"/>
          </ac:spMkLst>
        </pc:spChg>
        <pc:spChg chg="add mod">
          <ac:chgData name="Patricia Pinto Rodello" userId="90c3ce67-23eb-4dbf-b645-6d2eef2e1cec" providerId="ADAL" clId="{692AF94C-2561-447D-A3A4-E1D21439C413}" dt="2020-05-14T13:31:58.980" v="1796" actId="1076"/>
          <ac:spMkLst>
            <pc:docMk/>
            <pc:sldMk cId="3687378411" sldId="265"/>
            <ac:spMk id="53" creationId="{0A43AA77-C86B-4A6A-B715-4480638791AB}"/>
          </ac:spMkLst>
        </pc:spChg>
        <pc:cxnChg chg="add del mod">
          <ac:chgData name="Patricia Pinto Rodello" userId="90c3ce67-23eb-4dbf-b645-6d2eef2e1cec" providerId="ADAL" clId="{692AF94C-2561-447D-A3A4-E1D21439C413}" dt="2020-05-14T12:35:49.213" v="457" actId="478"/>
          <ac:cxnSpMkLst>
            <pc:docMk/>
            <pc:sldMk cId="3687378411" sldId="265"/>
            <ac:cxnSpMk id="11" creationId="{DACF1F9B-52D3-409B-BE54-7BB19FAFB91F}"/>
          </ac:cxnSpMkLst>
        </pc:cxnChg>
        <pc:cxnChg chg="add del mod">
          <ac:chgData name="Patricia Pinto Rodello" userId="90c3ce67-23eb-4dbf-b645-6d2eef2e1cec" providerId="ADAL" clId="{692AF94C-2561-447D-A3A4-E1D21439C413}" dt="2020-05-14T12:35:52.865" v="460" actId="478"/>
          <ac:cxnSpMkLst>
            <pc:docMk/>
            <pc:sldMk cId="3687378411" sldId="265"/>
            <ac:cxnSpMk id="15" creationId="{ADB800C3-75F7-4340-AE84-B143ED5A3F7E}"/>
          </ac:cxnSpMkLst>
        </pc:cxnChg>
        <pc:cxnChg chg="add del mod">
          <ac:chgData name="Patricia Pinto Rodello" userId="90c3ce67-23eb-4dbf-b645-6d2eef2e1cec" providerId="ADAL" clId="{692AF94C-2561-447D-A3A4-E1D21439C413}" dt="2020-05-14T12:35:50.364" v="458" actId="478"/>
          <ac:cxnSpMkLst>
            <pc:docMk/>
            <pc:sldMk cId="3687378411" sldId="265"/>
            <ac:cxnSpMk id="18" creationId="{DD12C028-2137-4688-97AC-1D8F14D8B6FC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6" creationId="{54FC1BDF-BB48-46A8-AC4B-00E5CE3E319F}"/>
          </ac:cxnSpMkLst>
        </pc:cxnChg>
        <pc:cxnChg chg="add del mod">
          <ac:chgData name="Patricia Pinto Rodello" userId="90c3ce67-23eb-4dbf-b645-6d2eef2e1cec" providerId="ADAL" clId="{692AF94C-2561-447D-A3A4-E1D21439C413}" dt="2020-05-14T12:35:51.433" v="459" actId="478"/>
          <ac:cxnSpMkLst>
            <pc:docMk/>
            <pc:sldMk cId="3687378411" sldId="265"/>
            <ac:cxnSpMk id="28" creationId="{D7B24FCD-C208-40EF-8CAB-D7ABFD5DBFCE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32" creationId="{6C22FA12-8924-4C0A-A4E3-C6DCE17437DB}"/>
          </ac:cxnSpMkLst>
        </pc:cxnChg>
        <pc:cxnChg chg="add mod">
          <ac:chgData name="Patricia Pinto Rodello" userId="90c3ce67-23eb-4dbf-b645-6d2eef2e1cec" providerId="ADAL" clId="{692AF94C-2561-447D-A3A4-E1D21439C413}" dt="2020-05-14T13:32:25.149" v="1799" actId="1076"/>
          <ac:cxnSpMkLst>
            <pc:docMk/>
            <pc:sldMk cId="3687378411" sldId="265"/>
            <ac:cxnSpMk id="33" creationId="{4793914E-94CC-47E9-92D5-8FB88B9FEF56}"/>
          </ac:cxnSpMkLst>
        </pc:cxnChg>
        <pc:cxnChg chg="add del mod">
          <ac:chgData name="Patricia Pinto Rodello" userId="90c3ce67-23eb-4dbf-b645-6d2eef2e1cec" providerId="ADAL" clId="{692AF94C-2561-447D-A3A4-E1D21439C413}" dt="2020-05-14T12:41:29.136" v="578" actId="478"/>
          <ac:cxnSpMkLst>
            <pc:docMk/>
            <pc:sldMk cId="3687378411" sldId="265"/>
            <ac:cxnSpMk id="37" creationId="{9E38401B-4BD4-484E-B8A0-31AA7891E2F3}"/>
          </ac:cxnSpMkLst>
        </pc:cxnChg>
        <pc:cxnChg chg="add mod">
          <ac:chgData name="Patricia Pinto Rodello" userId="90c3ce67-23eb-4dbf-b645-6d2eef2e1cec" providerId="ADAL" clId="{692AF94C-2561-447D-A3A4-E1D21439C413}" dt="2020-05-14T13:31:02.069" v="1784" actId="1076"/>
          <ac:cxnSpMkLst>
            <pc:docMk/>
            <pc:sldMk cId="3687378411" sldId="265"/>
            <ac:cxnSpMk id="42" creationId="{626A0A18-15D7-403D-9786-5A5E4B1D519B}"/>
          </ac:cxnSpMkLst>
        </pc:cxnChg>
        <pc:cxnChg chg="add mod">
          <ac:chgData name="Patricia Pinto Rodello" userId="90c3ce67-23eb-4dbf-b645-6d2eef2e1cec" providerId="ADAL" clId="{692AF94C-2561-447D-A3A4-E1D21439C413}" dt="2020-05-14T13:32:29.588" v="1800" actId="1076"/>
          <ac:cxnSpMkLst>
            <pc:docMk/>
            <pc:sldMk cId="3687378411" sldId="265"/>
            <ac:cxnSpMk id="44" creationId="{D711DCED-F531-4BCB-8E37-2AFD9116CD4B}"/>
          </ac:cxnSpMkLst>
        </pc:cxnChg>
        <pc:cxnChg chg="add mod">
          <ac:chgData name="Patricia Pinto Rodello" userId="90c3ce67-23eb-4dbf-b645-6d2eef2e1cec" providerId="ADAL" clId="{692AF94C-2561-447D-A3A4-E1D21439C413}" dt="2020-05-14T13:32:13.799" v="1797" actId="1076"/>
          <ac:cxnSpMkLst>
            <pc:docMk/>
            <pc:sldMk cId="3687378411" sldId="265"/>
            <ac:cxnSpMk id="46" creationId="{B84005D5-46F1-4142-BDD6-9C0D2F214E96}"/>
          </ac:cxnSpMkLst>
        </pc:cxnChg>
        <pc:cxnChg chg="add mod">
          <ac:chgData name="Patricia Pinto Rodello" userId="90c3ce67-23eb-4dbf-b645-6d2eef2e1cec" providerId="ADAL" clId="{692AF94C-2561-447D-A3A4-E1D21439C413}" dt="2020-05-14T13:32:20.707" v="1798" actId="1076"/>
          <ac:cxnSpMkLst>
            <pc:docMk/>
            <pc:sldMk cId="3687378411" sldId="265"/>
            <ac:cxnSpMk id="49" creationId="{07571096-CC76-4FD5-9448-EE6BAC866F4D}"/>
          </ac:cxnSpMkLst>
        </pc:cxnChg>
      </pc:sldChg>
      <pc:sldChg chg="modSp add del mod">
        <pc:chgData name="Patricia Pinto Rodello" userId="90c3ce67-23eb-4dbf-b645-6d2eef2e1cec" providerId="ADAL" clId="{692AF94C-2561-447D-A3A4-E1D21439C413}" dt="2020-05-14T13:06:55.865" v="1352" actId="47"/>
        <pc:sldMkLst>
          <pc:docMk/>
          <pc:sldMk cId="3348257687" sldId="266"/>
        </pc:sldMkLst>
        <pc:spChg chg="mod">
          <ac:chgData name="Patricia Pinto Rodello" userId="90c3ce67-23eb-4dbf-b645-6d2eef2e1cec" providerId="ADAL" clId="{692AF94C-2561-447D-A3A4-E1D21439C413}" dt="2020-05-14T13:03:32.261" v="1266" actId="20577"/>
          <ac:spMkLst>
            <pc:docMk/>
            <pc:sldMk cId="3348257687" sldId="266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4T13:02:23.872" v="1249" actId="20577"/>
          <ac:spMkLst>
            <pc:docMk/>
            <pc:sldMk cId="3348257687" sldId="266"/>
            <ac:spMk id="6" creationId="{BBA54F9E-90F8-470F-9EBE-1A5E562B8A63}"/>
          </ac:spMkLst>
        </pc:spChg>
      </pc:sldChg>
      <pc:sldChg chg="modSp add mod ord">
        <pc:chgData name="Patricia Pinto Rodello" userId="90c3ce67-23eb-4dbf-b645-6d2eef2e1cec" providerId="ADAL" clId="{692AF94C-2561-447D-A3A4-E1D21439C413}" dt="2020-05-14T13:03:52.003" v="1271"/>
        <pc:sldMkLst>
          <pc:docMk/>
          <pc:sldMk cId="1321758655" sldId="267"/>
        </pc:sldMkLst>
        <pc:spChg chg="mod">
          <ac:chgData name="Patricia Pinto Rodello" userId="90c3ce67-23eb-4dbf-b645-6d2eef2e1cec" providerId="ADAL" clId="{692AF94C-2561-447D-A3A4-E1D21439C413}" dt="2020-05-14T13:03:38.056" v="1268" actId="20577"/>
          <ac:spMkLst>
            <pc:docMk/>
            <pc:sldMk cId="1321758655" sldId="267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4T13:02:37.471" v="1259" actId="20577"/>
          <ac:spMkLst>
            <pc:docMk/>
            <pc:sldMk cId="1321758655" sldId="267"/>
            <ac:spMk id="6" creationId="{BBA54F9E-90F8-470F-9EBE-1A5E562B8A63}"/>
          </ac:spMkLst>
        </pc:spChg>
      </pc:sldChg>
      <pc:sldChg chg="add">
        <pc:chgData name="Patricia Pinto Rodello" userId="90c3ce67-23eb-4dbf-b645-6d2eef2e1cec" providerId="ADAL" clId="{692AF94C-2561-447D-A3A4-E1D21439C413}" dt="2020-05-14T13:03:43.204" v="1269"/>
        <pc:sldMkLst>
          <pc:docMk/>
          <pc:sldMk cId="1779008059" sldId="268"/>
        </pc:sldMkLst>
      </pc:sldChg>
      <pc:sldChg chg="addSp modSp add mod">
        <pc:chgData name="Patricia Pinto Rodello" userId="90c3ce67-23eb-4dbf-b645-6d2eef2e1cec" providerId="ADAL" clId="{692AF94C-2561-447D-A3A4-E1D21439C413}" dt="2020-05-14T13:16:26.162" v="1554" actId="400"/>
        <pc:sldMkLst>
          <pc:docMk/>
          <pc:sldMk cId="859019119" sldId="269"/>
        </pc:sldMkLst>
        <pc:spChg chg="mod">
          <ac:chgData name="Patricia Pinto Rodello" userId="90c3ce67-23eb-4dbf-b645-6d2eef2e1cec" providerId="ADAL" clId="{692AF94C-2561-447D-A3A4-E1D21439C413}" dt="2020-05-14T13:04:13.989" v="1305" actId="20577"/>
          <ac:spMkLst>
            <pc:docMk/>
            <pc:sldMk cId="859019119" sldId="269"/>
            <ac:spMk id="2" creationId="{F183CA30-DD47-48B4-B629-DD32D1E5770B}"/>
          </ac:spMkLst>
        </pc:spChg>
        <pc:spChg chg="add mod">
          <ac:chgData name="Patricia Pinto Rodello" userId="90c3ce67-23eb-4dbf-b645-6d2eef2e1cec" providerId="ADAL" clId="{692AF94C-2561-447D-A3A4-E1D21439C413}" dt="2020-05-14T13:15:01.091" v="1542" actId="20577"/>
          <ac:spMkLst>
            <pc:docMk/>
            <pc:sldMk cId="859019119" sldId="269"/>
            <ac:spMk id="3" creationId="{A00596B2-76DB-44E1-B608-7499CB201109}"/>
          </ac:spMkLst>
        </pc:spChg>
        <pc:spChg chg="mod">
          <ac:chgData name="Patricia Pinto Rodello" userId="90c3ce67-23eb-4dbf-b645-6d2eef2e1cec" providerId="ADAL" clId="{692AF94C-2561-447D-A3A4-E1D21439C413}" dt="2020-05-14T13:04:05.799" v="1287" actId="20577"/>
          <ac:spMkLst>
            <pc:docMk/>
            <pc:sldMk cId="859019119" sldId="269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92AF94C-2561-447D-A3A4-E1D21439C413}" dt="2020-05-14T13:16:11.542" v="1552" actId="400"/>
          <ac:spMkLst>
            <pc:docMk/>
            <pc:sldMk cId="859019119" sldId="269"/>
            <ac:spMk id="16" creationId="{9EAC14C8-0CD3-46B4-8AD2-4E7B375F4788}"/>
          </ac:spMkLst>
        </pc:spChg>
        <pc:spChg chg="mod">
          <ac:chgData name="Patricia Pinto Rodello" userId="90c3ce67-23eb-4dbf-b645-6d2eef2e1cec" providerId="ADAL" clId="{692AF94C-2561-447D-A3A4-E1D21439C413}" dt="2020-05-14T13:16:26.162" v="1554" actId="400"/>
          <ac:spMkLst>
            <pc:docMk/>
            <pc:sldMk cId="859019119" sldId="269"/>
            <ac:spMk id="25" creationId="{A2F117D8-FA00-4ADC-A377-801A0945C493}"/>
          </ac:spMkLst>
        </pc:spChg>
      </pc:sldChg>
      <pc:sldChg chg="modSp add mod">
        <pc:chgData name="Patricia Pinto Rodello" userId="90c3ce67-23eb-4dbf-b645-6d2eef2e1cec" providerId="ADAL" clId="{692AF94C-2561-447D-A3A4-E1D21439C413}" dt="2020-05-14T13:17:44.185" v="1576" actId="20577"/>
        <pc:sldMkLst>
          <pc:docMk/>
          <pc:sldMk cId="1791882437" sldId="270"/>
        </pc:sldMkLst>
        <pc:spChg chg="mod">
          <ac:chgData name="Patricia Pinto Rodello" userId="90c3ce67-23eb-4dbf-b645-6d2eef2e1cec" providerId="ADAL" clId="{692AF94C-2561-447D-A3A4-E1D21439C413}" dt="2020-05-14T13:17:21.864" v="1568" actId="20577"/>
          <ac:spMkLst>
            <pc:docMk/>
            <pc:sldMk cId="1791882437" sldId="270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4T13:17:44.185" v="1576" actId="20577"/>
          <ac:spMkLst>
            <pc:docMk/>
            <pc:sldMk cId="1791882437" sldId="270"/>
            <ac:spMk id="3" creationId="{A00596B2-76DB-44E1-B608-7499CB201109}"/>
          </ac:spMkLst>
        </pc:spChg>
        <pc:spChg chg="mod">
          <ac:chgData name="Patricia Pinto Rodello" userId="90c3ce67-23eb-4dbf-b645-6d2eef2e1cec" providerId="ADAL" clId="{692AF94C-2561-447D-A3A4-E1D21439C413}" dt="2020-05-14T13:17:25.970" v="1571" actId="20577"/>
          <ac:spMkLst>
            <pc:docMk/>
            <pc:sldMk cId="1791882437" sldId="270"/>
            <ac:spMk id="6" creationId="{BBA54F9E-90F8-470F-9EBE-1A5E562B8A63}"/>
          </ac:spMkLst>
        </pc:spChg>
      </pc:sldChg>
      <pc:sldChg chg="addSp delSp modSp add del mod">
        <pc:chgData name="Patricia Pinto Rodello" userId="90c3ce67-23eb-4dbf-b645-6d2eef2e1cec" providerId="ADAL" clId="{692AF94C-2561-447D-A3A4-E1D21439C413}" dt="2020-05-14T13:17:08.199" v="1555" actId="47"/>
        <pc:sldMkLst>
          <pc:docMk/>
          <pc:sldMk cId="2897013195" sldId="270"/>
        </pc:sldMkLst>
        <pc:spChg chg="mod">
          <ac:chgData name="Patricia Pinto Rodello" userId="90c3ce67-23eb-4dbf-b645-6d2eef2e1cec" providerId="ADAL" clId="{692AF94C-2561-447D-A3A4-E1D21439C413}" dt="2020-05-14T13:04:23.959" v="1318" actId="20577"/>
          <ac:spMkLst>
            <pc:docMk/>
            <pc:sldMk cId="2897013195" sldId="270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4T13:04:28.749" v="1323" actId="20577"/>
          <ac:spMkLst>
            <pc:docMk/>
            <pc:sldMk cId="2897013195" sldId="270"/>
            <ac:spMk id="6" creationId="{BBA54F9E-90F8-470F-9EBE-1A5E562B8A63}"/>
          </ac:spMkLst>
        </pc:spChg>
        <pc:spChg chg="add del mod">
          <ac:chgData name="Patricia Pinto Rodello" userId="90c3ce67-23eb-4dbf-b645-6d2eef2e1cec" providerId="ADAL" clId="{692AF94C-2561-447D-A3A4-E1D21439C413}" dt="2020-05-14T13:15:21.283" v="1543" actId="478"/>
          <ac:spMkLst>
            <pc:docMk/>
            <pc:sldMk cId="2897013195" sldId="270"/>
            <ac:spMk id="8" creationId="{02A46CC6-DE26-4B47-8319-8C6CE53F583A}"/>
          </ac:spMkLst>
        </pc:spChg>
        <pc:spChg chg="add mod">
          <ac:chgData name="Patricia Pinto Rodello" userId="90c3ce67-23eb-4dbf-b645-6d2eef2e1cec" providerId="ADAL" clId="{692AF94C-2561-447D-A3A4-E1D21439C413}" dt="2020-05-14T13:15:37.643" v="1551" actId="20577"/>
          <ac:spMkLst>
            <pc:docMk/>
            <pc:sldMk cId="2897013195" sldId="270"/>
            <ac:spMk id="9" creationId="{62961F55-B9F6-480D-8D4F-DE2864E202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725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81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171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765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36699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69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8380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307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1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7837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1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344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8AACE35A-DD26-4C0E-81A5-8C18F7390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2EEA9B2-6F61-43D5-93CA-9B8F9A81E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4" y="1231506"/>
            <a:ext cx="6145284" cy="4394988"/>
          </a:xfrm>
        </p:spPr>
        <p:txBody>
          <a:bodyPr>
            <a:normAutofit/>
          </a:bodyPr>
          <a:lstStyle/>
          <a:p>
            <a:pPr algn="r"/>
            <a:r>
              <a:rPr lang="pt-BR" sz="4800" dirty="0"/>
              <a:t>FLUXOS LGPD</a:t>
            </a:r>
            <a:br>
              <a:rPr lang="pt-BR" sz="4800" dirty="0"/>
            </a:br>
            <a:r>
              <a:rPr lang="pt-BR" sz="4800" dirty="0"/>
              <a:t>por produto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05CB15-2F46-4D9D-AEA4-3619C520C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45542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8DAE5F6-55D5-4FC2-B1F3-AE114251F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4253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386557" y="1078689"/>
            <a:ext cx="1008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Premissa: atualizar a versão da aplicação para funcionamento do Centralizador Omni LGPD</a:t>
            </a:r>
            <a:endParaRPr lang="pt-BR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697BC5E-2C86-456A-98A3-F2729FEB0F76}"/>
              </a:ext>
            </a:extLst>
          </p:cNvPr>
          <p:cNvSpPr/>
          <p:nvPr/>
        </p:nvSpPr>
        <p:spPr>
          <a:xfrm>
            <a:off x="3252086" y="2906671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8A32542-27EC-4F00-B6D1-3EB06A8FFD45}"/>
              </a:ext>
            </a:extLst>
          </p:cNvPr>
          <p:cNvSpPr/>
          <p:nvPr/>
        </p:nvSpPr>
        <p:spPr>
          <a:xfrm>
            <a:off x="3270262" y="452961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507098B4-4268-4B8E-8631-049403F79316}"/>
              </a:ext>
            </a:extLst>
          </p:cNvPr>
          <p:cNvCxnSpPr/>
          <p:nvPr/>
        </p:nvCxnSpPr>
        <p:spPr>
          <a:xfrm>
            <a:off x="4744278" y="3330740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>
            <a:extLst>
              <a:ext uri="{FF2B5EF4-FFF2-40B4-BE49-F238E27FC236}">
                <a16:creationId xmlns:a16="http://schemas.microsoft.com/office/drawing/2014/main" id="{3E7B6A52-2279-4FD6-8CED-09CC63C816EB}"/>
              </a:ext>
            </a:extLst>
          </p:cNvPr>
          <p:cNvCxnSpPr/>
          <p:nvPr/>
        </p:nvCxnSpPr>
        <p:spPr>
          <a:xfrm>
            <a:off x="4744278" y="4953683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CF2B586-5615-486B-B5A7-525B42696CE7}"/>
              </a:ext>
            </a:extLst>
          </p:cNvPr>
          <p:cNvSpPr txBox="1"/>
          <p:nvPr/>
        </p:nvSpPr>
        <p:spPr>
          <a:xfrm>
            <a:off x="7527234" y="4781407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Superior a 4.45.56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8ABEE21-3BF3-4EED-89EB-E171DF3E7377}"/>
              </a:ext>
            </a:extLst>
          </p:cNvPr>
          <p:cNvSpPr txBox="1"/>
          <p:nvPr/>
        </p:nvSpPr>
        <p:spPr>
          <a:xfrm>
            <a:off x="7533862" y="3158011"/>
            <a:ext cx="185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 partir </a:t>
            </a:r>
            <a:r>
              <a:rPr lang="pt-BR"/>
              <a:t>de 1.8.24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8491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235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FUNCIONAMENTO 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622540" y="414001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492863" y="569045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10030143" y="4104361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833211" y="547344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5606749" y="4109467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993913" y="841251"/>
            <a:ext cx="10983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cada unidade de negócio trata os requisitos individualmente conforme necessidade para atender a LGPD</a:t>
            </a:r>
          </a:p>
        </p:txBody>
      </p:sp>
      <p:sp>
        <p:nvSpPr>
          <p:cNvPr id="34" name="Hexágono 33">
            <a:extLst>
              <a:ext uri="{FF2B5EF4-FFF2-40B4-BE49-F238E27FC236}">
                <a16:creationId xmlns:a16="http://schemas.microsoft.com/office/drawing/2014/main" id="{B9809594-CB83-4B2B-8C06-0ED016EED968}"/>
              </a:ext>
            </a:extLst>
          </p:cNvPr>
          <p:cNvSpPr/>
          <p:nvPr/>
        </p:nvSpPr>
        <p:spPr>
          <a:xfrm>
            <a:off x="935500" y="1822176"/>
            <a:ext cx="2651594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Cadastros</a:t>
            </a:r>
            <a:br>
              <a:rPr lang="pt-BR" sz="1400" dirty="0"/>
            </a:br>
            <a:r>
              <a:rPr lang="pt-BR" sz="1400" dirty="0"/>
              <a:t> Mesa de trabalho DPO</a:t>
            </a:r>
            <a:br>
              <a:rPr lang="pt-BR" sz="1400" dirty="0"/>
            </a:br>
            <a:r>
              <a:rPr lang="pt-BR" sz="1400" dirty="0"/>
              <a:t> Mesa de operações DPO</a:t>
            </a:r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4793914E-94CC-47E9-92D5-8FB88B9FEF56}"/>
              </a:ext>
            </a:extLst>
          </p:cNvPr>
          <p:cNvCxnSpPr>
            <a:stCxn id="6" idx="0"/>
          </p:cNvCxnSpPr>
          <p:nvPr/>
        </p:nvCxnSpPr>
        <p:spPr>
          <a:xfrm flipH="1" flipV="1">
            <a:off x="2214643" y="2667033"/>
            <a:ext cx="17497" cy="14729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626A0A18-15D7-403D-9786-5A5E4B1D519B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4094616" y="4177717"/>
            <a:ext cx="7847" cy="1512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D711DCED-F531-4BCB-8E37-2AFD9116CD4B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10610213" y="2631378"/>
            <a:ext cx="29530" cy="14729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:a16="http://schemas.microsoft.com/office/drawing/2014/main" id="{B84005D5-46F1-4142-BDD6-9C0D2F214E96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8413281" y="4052173"/>
            <a:ext cx="29530" cy="14212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>
            <a:extLst>
              <a:ext uri="{FF2B5EF4-FFF2-40B4-BE49-F238E27FC236}">
                <a16:creationId xmlns:a16="http://schemas.microsoft.com/office/drawing/2014/main" id="{07571096-CC76-4FD5-9448-EE6BAC866F4D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6192867" y="2731237"/>
            <a:ext cx="23482" cy="13782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Hexágono 49">
            <a:extLst>
              <a:ext uri="{FF2B5EF4-FFF2-40B4-BE49-F238E27FC236}">
                <a16:creationId xmlns:a16="http://schemas.microsoft.com/office/drawing/2014/main" id="{26B76B7A-6E85-4B5F-AC4B-9C889D247187}"/>
              </a:ext>
            </a:extLst>
          </p:cNvPr>
          <p:cNvSpPr/>
          <p:nvPr/>
        </p:nvSpPr>
        <p:spPr>
          <a:xfrm>
            <a:off x="2738985" y="3329578"/>
            <a:ext cx="2651594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Cadastros</a:t>
            </a:r>
            <a:br>
              <a:rPr lang="pt-BR" sz="1400" dirty="0"/>
            </a:br>
            <a:r>
              <a:rPr lang="pt-BR" sz="1400" dirty="0"/>
              <a:t> Mesa de trabalho DPO</a:t>
            </a:r>
            <a:br>
              <a:rPr lang="pt-BR" sz="1400" dirty="0"/>
            </a:br>
            <a:r>
              <a:rPr lang="pt-BR" sz="1400" dirty="0"/>
              <a:t> Mesa de operações DPO</a:t>
            </a:r>
          </a:p>
        </p:txBody>
      </p:sp>
      <p:sp>
        <p:nvSpPr>
          <p:cNvPr id="51" name="Hexágono 50">
            <a:extLst>
              <a:ext uri="{FF2B5EF4-FFF2-40B4-BE49-F238E27FC236}">
                <a16:creationId xmlns:a16="http://schemas.microsoft.com/office/drawing/2014/main" id="{C0B15AF2-DD2B-47EF-861A-39DFA2E97EE6}"/>
              </a:ext>
            </a:extLst>
          </p:cNvPr>
          <p:cNvSpPr/>
          <p:nvPr/>
        </p:nvSpPr>
        <p:spPr>
          <a:xfrm>
            <a:off x="4870185" y="1869846"/>
            <a:ext cx="2651594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Cadastros</a:t>
            </a:r>
            <a:br>
              <a:rPr lang="pt-BR" sz="1400" dirty="0"/>
            </a:br>
            <a:r>
              <a:rPr lang="pt-BR" sz="1400" dirty="0"/>
              <a:t> Mesa de trabalho DPO</a:t>
            </a:r>
            <a:br>
              <a:rPr lang="pt-BR" sz="1400" dirty="0"/>
            </a:br>
            <a:r>
              <a:rPr lang="pt-BR" sz="1400" dirty="0"/>
              <a:t> Mesa de operações DPO</a:t>
            </a:r>
          </a:p>
        </p:txBody>
      </p:sp>
      <p:sp>
        <p:nvSpPr>
          <p:cNvPr id="52" name="Hexágono 51">
            <a:extLst>
              <a:ext uri="{FF2B5EF4-FFF2-40B4-BE49-F238E27FC236}">
                <a16:creationId xmlns:a16="http://schemas.microsoft.com/office/drawing/2014/main" id="{2EF99AB8-84E4-424C-8E63-9F13B2E3D10A}"/>
              </a:ext>
            </a:extLst>
          </p:cNvPr>
          <p:cNvSpPr/>
          <p:nvPr/>
        </p:nvSpPr>
        <p:spPr>
          <a:xfrm>
            <a:off x="7087484" y="3204034"/>
            <a:ext cx="2651594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Cadastros</a:t>
            </a:r>
            <a:br>
              <a:rPr lang="pt-BR" sz="1400" dirty="0"/>
            </a:br>
            <a:r>
              <a:rPr lang="pt-BR" sz="1400" dirty="0"/>
              <a:t> Mesa de trabalho DPO</a:t>
            </a:r>
            <a:br>
              <a:rPr lang="pt-BR" sz="1400" dirty="0"/>
            </a:br>
            <a:r>
              <a:rPr lang="pt-BR" sz="1400" dirty="0"/>
              <a:t> Mesa de operações DPO</a:t>
            </a:r>
          </a:p>
        </p:txBody>
      </p:sp>
      <p:sp>
        <p:nvSpPr>
          <p:cNvPr id="53" name="Hexágono 52">
            <a:extLst>
              <a:ext uri="{FF2B5EF4-FFF2-40B4-BE49-F238E27FC236}">
                <a16:creationId xmlns:a16="http://schemas.microsoft.com/office/drawing/2014/main" id="{0A43AA77-C86B-4A6A-B715-4480638791AB}"/>
              </a:ext>
            </a:extLst>
          </p:cNvPr>
          <p:cNvSpPr/>
          <p:nvPr/>
        </p:nvSpPr>
        <p:spPr>
          <a:xfrm>
            <a:off x="9238157" y="1783239"/>
            <a:ext cx="2651594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Cadastros</a:t>
            </a:r>
            <a:br>
              <a:rPr lang="pt-BR" sz="1400" dirty="0"/>
            </a:br>
            <a:r>
              <a:rPr lang="pt-BR" sz="1400" dirty="0"/>
              <a:t> Mesa de trabalho DPO</a:t>
            </a:r>
            <a:br>
              <a:rPr lang="pt-BR" sz="1400" dirty="0"/>
            </a:br>
            <a:r>
              <a:rPr lang="pt-BR" sz="1400" dirty="0"/>
              <a:t> Mesa de operações DPO</a:t>
            </a:r>
          </a:p>
        </p:txBody>
      </p:sp>
    </p:spTree>
    <p:extLst>
      <p:ext uri="{BB962C8B-B14F-4D97-AF65-F5344CB8AC3E}">
        <p14:creationId xmlns:p14="http://schemas.microsoft.com/office/powerpoint/2010/main" val="3687378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681C763-DF10-4E0D-AD10-0F1490505C03}"/>
              </a:ext>
            </a:extLst>
          </p:cNvPr>
          <p:cNvSpPr txBox="1"/>
          <p:nvPr/>
        </p:nvSpPr>
        <p:spPr>
          <a:xfrm>
            <a:off x="993913" y="331306"/>
            <a:ext cx="207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REQUISITOS LGPD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08FC507-CAF7-4020-9948-BBDEAEDBEB16}"/>
              </a:ext>
            </a:extLst>
          </p:cNvPr>
          <p:cNvSpPr txBox="1"/>
          <p:nvPr/>
        </p:nvSpPr>
        <p:spPr>
          <a:xfrm>
            <a:off x="1245709" y="2417237"/>
            <a:ext cx="365587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CADASTROS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Política de Tratamento</a:t>
            </a:r>
          </a:p>
          <a:p>
            <a:pPr algn="ctr"/>
            <a:r>
              <a:rPr lang="pt-BR" dirty="0"/>
              <a:t>Bases Legais</a:t>
            </a:r>
          </a:p>
          <a:p>
            <a:pPr algn="ctr"/>
            <a:r>
              <a:rPr lang="pt-BR" dirty="0"/>
              <a:t>Finalidades (vincular com Base Legal)</a:t>
            </a:r>
          </a:p>
          <a:p>
            <a:pPr algn="ctr"/>
            <a:r>
              <a:rPr lang="pt-BR" dirty="0"/>
              <a:t>Origem de gravação dos dados</a:t>
            </a:r>
          </a:p>
          <a:p>
            <a:pPr algn="ctr"/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in (consentimento)</a:t>
            </a:r>
          </a:p>
          <a:p>
            <a:pPr algn="ctr"/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out (consentimento)</a:t>
            </a:r>
          </a:p>
          <a:p>
            <a:pPr algn="ctr"/>
            <a:r>
              <a:rPr lang="pt-BR" dirty="0"/>
              <a:t>APIs</a:t>
            </a:r>
          </a:p>
          <a:p>
            <a:pPr algn="ctr"/>
            <a:r>
              <a:rPr lang="pt-BR" dirty="0"/>
              <a:t>Vínculo para Atendimento Padrão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6DE0689-D3F2-485A-ADE2-810042E5623C}"/>
              </a:ext>
            </a:extLst>
          </p:cNvPr>
          <p:cNvSpPr txBox="1"/>
          <p:nvPr/>
        </p:nvSpPr>
        <p:spPr>
          <a:xfrm>
            <a:off x="6089375" y="2920812"/>
            <a:ext cx="54002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MESA DE OPERAÇÕES DPO</a:t>
            </a:r>
          </a:p>
          <a:p>
            <a:pPr algn="ctr"/>
            <a:endParaRPr lang="pt-BR" dirty="0"/>
          </a:p>
          <a:p>
            <a:pPr algn="ctr"/>
            <a:r>
              <a:rPr lang="pt-BR" u="sng" dirty="0"/>
              <a:t>Ação individual</a:t>
            </a:r>
          </a:p>
          <a:p>
            <a:pPr algn="ctr"/>
            <a:r>
              <a:rPr lang="pt-BR" dirty="0"/>
              <a:t>Consultar dados pessoais e compartilhamento</a:t>
            </a:r>
          </a:p>
          <a:p>
            <a:pPr algn="ctr"/>
            <a:endParaRPr lang="pt-BR" dirty="0"/>
          </a:p>
          <a:p>
            <a:pPr algn="ctr"/>
            <a:r>
              <a:rPr lang="pt-BR" u="sng" dirty="0"/>
              <a:t>Ações individuais e em massa</a:t>
            </a:r>
          </a:p>
          <a:p>
            <a:pPr algn="ctr"/>
            <a:r>
              <a:rPr lang="pt-BR" dirty="0" err="1"/>
              <a:t>Anonimizar</a:t>
            </a:r>
            <a:endParaRPr lang="pt-BR" dirty="0"/>
          </a:p>
          <a:p>
            <a:pPr algn="ctr"/>
            <a:r>
              <a:rPr lang="pt-BR" dirty="0"/>
              <a:t>Bloquear temporariamente</a:t>
            </a:r>
          </a:p>
          <a:p>
            <a:pPr algn="ctr"/>
            <a:r>
              <a:rPr lang="pt-BR" dirty="0"/>
              <a:t>Desbloquear</a:t>
            </a:r>
          </a:p>
          <a:p>
            <a:pPr algn="ctr"/>
            <a:r>
              <a:rPr lang="pt-BR" dirty="0"/>
              <a:t>Atribuir Base Legal</a:t>
            </a:r>
          </a:p>
          <a:p>
            <a:pPr algn="ctr"/>
            <a:r>
              <a:rPr lang="pt-BR" dirty="0"/>
              <a:t>Atribuir Finalidade</a:t>
            </a:r>
          </a:p>
          <a:p>
            <a:pPr algn="ctr"/>
            <a:r>
              <a:rPr lang="pt-BR" dirty="0"/>
              <a:t>Renovar vigência</a:t>
            </a:r>
          </a:p>
          <a:p>
            <a:pPr algn="ctr"/>
            <a:r>
              <a:rPr lang="pt-BR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A5A19F-22BE-4C86-919C-097028961BA3}"/>
              </a:ext>
            </a:extLst>
          </p:cNvPr>
          <p:cNvSpPr/>
          <p:nvPr/>
        </p:nvSpPr>
        <p:spPr>
          <a:xfrm>
            <a:off x="1192697" y="2417233"/>
            <a:ext cx="4080510" cy="2976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084E174-97B9-4591-9C03-1F6AE101FA62}"/>
              </a:ext>
            </a:extLst>
          </p:cNvPr>
          <p:cNvSpPr/>
          <p:nvPr/>
        </p:nvSpPr>
        <p:spPr>
          <a:xfrm>
            <a:off x="6308035" y="2920811"/>
            <a:ext cx="4916550" cy="38125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F26C230-4697-4FA3-820D-F91C77C8A11A}"/>
              </a:ext>
            </a:extLst>
          </p:cNvPr>
          <p:cNvSpPr/>
          <p:nvPr/>
        </p:nvSpPr>
        <p:spPr>
          <a:xfrm>
            <a:off x="5844210" y="710716"/>
            <a:ext cx="5658679" cy="17037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A7CFB8C-8070-4E40-A62C-54A4FEB5DEE7}"/>
              </a:ext>
            </a:extLst>
          </p:cNvPr>
          <p:cNvSpPr/>
          <p:nvPr/>
        </p:nvSpPr>
        <p:spPr>
          <a:xfrm>
            <a:off x="5962323" y="1023867"/>
            <a:ext cx="5461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/>
              <a:t>MESA DE TRABALHO DPO</a:t>
            </a:r>
            <a:br>
              <a:rPr lang="pt-BR" dirty="0"/>
            </a:br>
            <a:endParaRPr lang="pt-BR" dirty="0"/>
          </a:p>
          <a:p>
            <a:pPr algn="ctr"/>
            <a:r>
              <a:rPr lang="pt-BR" dirty="0"/>
              <a:t>Consultar as Ocorrências LGPD das solicitações do </a:t>
            </a:r>
          </a:p>
          <a:p>
            <a:pPr algn="ctr"/>
            <a:r>
              <a:rPr lang="pt-BR" dirty="0"/>
              <a:t>Titular (ATT Padrão)</a:t>
            </a:r>
          </a:p>
        </p:txBody>
      </p:sp>
    </p:spTree>
    <p:extLst>
      <p:ext uri="{BB962C8B-B14F-4D97-AF65-F5344CB8AC3E}">
        <p14:creationId xmlns:p14="http://schemas.microsoft.com/office/powerpoint/2010/main" val="294584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925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OMNI V1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OMNI V1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769907" y="882452"/>
            <a:ext cx="113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 unidade de negócio desenvolverá os requisitos de acordo com a necessidade mínima para atender a LGPD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EAC14C8-0CD3-46B4-8AD2-4E7B375F4788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in (consentimento)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out (consentimento)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r>
              <a:rPr lang="pt-BR" sz="1600" dirty="0"/>
              <a:t>Vínculo para Atendimento Padrão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WORKFLOW: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</p:spTree>
    <p:extLst>
      <p:ext uri="{BB962C8B-B14F-4D97-AF65-F5344CB8AC3E}">
        <p14:creationId xmlns:p14="http://schemas.microsoft.com/office/powerpoint/2010/main" val="133987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925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OMNI V1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OMNI V2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769907" y="882452"/>
            <a:ext cx="113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 unidade de negócio desenvolverá os requisitos de acordo com a necessidade mínima para atender a LGPD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EAC14C8-0CD3-46B4-8AD2-4E7B375F4788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in (consentimento)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out (consentimento)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r>
              <a:rPr lang="pt-BR" sz="1600" dirty="0"/>
              <a:t>Vínculo para Atendimento Padrão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WORKFLOW: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</p:spTree>
    <p:extLst>
      <p:ext uri="{BB962C8B-B14F-4D97-AF65-F5344CB8AC3E}">
        <p14:creationId xmlns:p14="http://schemas.microsoft.com/office/powerpoint/2010/main" val="1779008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26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P5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P5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769907" y="882452"/>
            <a:ext cx="113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 unidade de negócio desenvolverá os requisitos de acordo com a necessidade mínima para atender a LGPD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EAC14C8-0CD3-46B4-8AD2-4E7B375F4788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in (consentimento)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out (consentimento)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r>
              <a:rPr lang="pt-BR" sz="1600" dirty="0"/>
              <a:t>Vínculo para Atendimento Padrão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WORKFLOW: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</p:spTree>
    <p:extLst>
      <p:ext uri="{BB962C8B-B14F-4D97-AF65-F5344CB8AC3E}">
        <p14:creationId xmlns:p14="http://schemas.microsoft.com/office/powerpoint/2010/main" val="1321758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3273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ICUSTOMER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IC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769907" y="882452"/>
            <a:ext cx="113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 unidade de negócio desenvolverá os requisitos de acordo com a necessidade mínima para atender a LGPD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EAC14C8-0CD3-46B4-8AD2-4E7B375F4788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in (consentimento)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out (consentimento)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r>
              <a:rPr lang="pt-BR" sz="1600" strike="sngStrike" dirty="0"/>
              <a:t>Vínculo para Atendimento Padrão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</a:t>
            </a:r>
            <a:r>
              <a:rPr lang="pt-BR" sz="1600" strike="sngStrike" dirty="0"/>
              <a:t>WORKFLOW</a:t>
            </a:r>
            <a:r>
              <a:rPr lang="pt-BR" sz="1600" dirty="0"/>
              <a:t>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</a:t>
            </a:r>
            <a:r>
              <a:rPr lang="pt-BR" sz="1600" strike="sngStrike" dirty="0"/>
              <a:t>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00596B2-76DB-44E1-B608-7499CB201109}"/>
              </a:ext>
            </a:extLst>
          </p:cNvPr>
          <p:cNvSpPr/>
          <p:nvPr/>
        </p:nvSpPr>
        <p:spPr>
          <a:xfrm>
            <a:off x="1119113" y="6202017"/>
            <a:ext cx="6871948" cy="52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Para IC + OMNI ou P5, criar serviço para passar informações dos cadastros gravados e ATT Padrão</a:t>
            </a:r>
          </a:p>
        </p:txBody>
      </p:sp>
    </p:spTree>
    <p:extLst>
      <p:ext uri="{BB962C8B-B14F-4D97-AF65-F5344CB8AC3E}">
        <p14:creationId xmlns:p14="http://schemas.microsoft.com/office/powerpoint/2010/main" val="85901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34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AVI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AVI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769907" y="882452"/>
            <a:ext cx="113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 unidade de negócio desenvolverá os requisitos de acordo com a necessidade mínima para atender a LGPD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EAC14C8-0CD3-46B4-8AD2-4E7B375F4788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in (consentimento)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out (consentimento)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r>
              <a:rPr lang="pt-BR" sz="1600" strike="sngStrike" dirty="0"/>
              <a:t>Vínculo para Atendimento Padrão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</a:t>
            </a:r>
            <a:r>
              <a:rPr lang="pt-BR" sz="1600" strike="sngStrike" dirty="0"/>
              <a:t>WORKFLOW</a:t>
            </a:r>
            <a:r>
              <a:rPr lang="pt-BR" sz="1600" dirty="0"/>
              <a:t>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</a:t>
            </a:r>
            <a:r>
              <a:rPr lang="pt-BR" sz="1600" strike="sngStrike" dirty="0"/>
              <a:t>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00596B2-76DB-44E1-B608-7499CB201109}"/>
              </a:ext>
            </a:extLst>
          </p:cNvPr>
          <p:cNvSpPr/>
          <p:nvPr/>
        </p:nvSpPr>
        <p:spPr>
          <a:xfrm>
            <a:off x="1119113" y="6202017"/>
            <a:ext cx="6871948" cy="52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Para AVI + OMNI ou P5, criar serviço para passar informações dos cadastros gravados e ATT Padrão</a:t>
            </a:r>
          </a:p>
        </p:txBody>
      </p:sp>
    </p:spTree>
    <p:extLst>
      <p:ext uri="{BB962C8B-B14F-4D97-AF65-F5344CB8AC3E}">
        <p14:creationId xmlns:p14="http://schemas.microsoft.com/office/powerpoint/2010/main" val="1791882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385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OPT IN OPT OUT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102087" y="182397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FORMULÁRIO</a:t>
            </a:r>
          </a:p>
          <a:p>
            <a:pPr algn="ctr"/>
            <a:r>
              <a:rPr lang="pt-BR" dirty="0"/>
              <a:t> OPT IN/ OPT OUT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422227" y="3364760"/>
            <a:ext cx="1471571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BASE LEGAL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314844" y="3404516"/>
            <a:ext cx="1661926" cy="11144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FINALIDADE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444842" y="3364760"/>
            <a:ext cx="1661926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GRUPO </a:t>
            </a:r>
          </a:p>
          <a:p>
            <a:pPr algn="ctr"/>
            <a:r>
              <a:rPr lang="pt-BR" sz="1400" dirty="0"/>
              <a:t>DE CAMPANHA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653130" y="3313046"/>
            <a:ext cx="1860130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CAMPANHA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671062" y="3313047"/>
            <a:ext cx="1734815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OPT IN/</a:t>
            </a:r>
          </a:p>
          <a:p>
            <a:pPr algn="ctr"/>
            <a:r>
              <a:rPr lang="pt-BR" dirty="0"/>
              <a:t>OPT OUT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cxnSpLocks/>
            <a:stCxn id="6" idx="0"/>
            <a:endCxn id="5" idx="1"/>
          </p:cNvCxnSpPr>
          <p:nvPr/>
        </p:nvCxnSpPr>
        <p:spPr>
          <a:xfrm flipV="1">
            <a:off x="2158013" y="2320935"/>
            <a:ext cx="2944074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145807" y="2320935"/>
            <a:ext cx="956280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255027" y="2817891"/>
            <a:ext cx="20778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407966" y="2320935"/>
            <a:ext cx="1175229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407966" y="2320935"/>
            <a:ext cx="3130504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Retângulo 33">
            <a:extLst>
              <a:ext uri="{FF2B5EF4-FFF2-40B4-BE49-F238E27FC236}">
                <a16:creationId xmlns:a16="http://schemas.microsoft.com/office/drawing/2014/main" id="{0817569C-1080-4F1D-B44D-0512E21D5E3B}"/>
              </a:ext>
            </a:extLst>
          </p:cNvPr>
          <p:cNvSpPr/>
          <p:nvPr/>
        </p:nvSpPr>
        <p:spPr>
          <a:xfrm>
            <a:off x="1532426" y="880300"/>
            <a:ext cx="10023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controlar a participação do Titular em ações de marketing 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2A39DEA0-0057-4F3E-8BA0-A81A441F7DE7}"/>
              </a:ext>
            </a:extLst>
          </p:cNvPr>
          <p:cNvSpPr txBox="1"/>
          <p:nvPr/>
        </p:nvSpPr>
        <p:spPr>
          <a:xfrm>
            <a:off x="1400807" y="5227698"/>
            <a:ext cx="101550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Sempre que houver campanha de marketing deve ser feita a validação de Base Legal de Consentimento, </a:t>
            </a:r>
          </a:p>
          <a:p>
            <a:r>
              <a:rPr lang="pt-BR" dirty="0"/>
              <a:t>Finalidade e </a:t>
            </a:r>
            <a:r>
              <a:rPr lang="pt-BR" dirty="0" err="1"/>
              <a:t>Opt</a:t>
            </a:r>
            <a:r>
              <a:rPr lang="pt-BR" dirty="0"/>
              <a:t> in/ </a:t>
            </a:r>
            <a:r>
              <a:rPr lang="pt-BR" dirty="0" err="1"/>
              <a:t>Opt</a:t>
            </a:r>
            <a:r>
              <a:rPr lang="pt-BR" dirty="0"/>
              <a:t> out</a:t>
            </a:r>
          </a:p>
          <a:p>
            <a:pPr marL="285750" indent="-285750">
              <a:buFontTx/>
              <a:buChar char="-"/>
            </a:pPr>
            <a:r>
              <a:rPr lang="pt-BR" dirty="0"/>
              <a:t>Para outros tipos de campanha (ex. cobrança) deve ser feita a validação da Base Legal diferente de </a:t>
            </a:r>
          </a:p>
          <a:p>
            <a:r>
              <a:rPr lang="pt-BR" dirty="0"/>
              <a:t>Consentimento e Finalidade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62225"/>
      </p:ext>
    </p:extLst>
  </p:cSld>
  <p:clrMapOvr>
    <a:masterClrMapping/>
  </p:clrMapOvr>
</p:sld>
</file>

<file path=ppt/theme/theme1.xml><?xml version="1.0" encoding="utf-8"?>
<a:theme xmlns:a="http://schemas.openxmlformats.org/drawingml/2006/main" name="Selo">
  <a:themeElements>
    <a:clrScheme name="Selo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Selo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l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DAFC2466A676842A909E360DFF9C90A" ma:contentTypeVersion="10" ma:contentTypeDescription="Crie um novo documento." ma:contentTypeScope="" ma:versionID="18b49de17f88f8076e0f317f8451ce09">
  <xsd:schema xmlns:xsd="http://www.w3.org/2001/XMLSchema" xmlns:xs="http://www.w3.org/2001/XMLSchema" xmlns:p="http://schemas.microsoft.com/office/2006/metadata/properties" xmlns:ns3="41b89ac9-109f-4cb1-b4ea-556052e95cf2" xmlns:ns4="0d1d75e8-e89a-4230-8a0d-5eea1f0078cf" targetNamespace="http://schemas.microsoft.com/office/2006/metadata/properties" ma:root="true" ma:fieldsID="8f7c0c96fc4aa3a0d701529335423152" ns3:_="" ns4:_="">
    <xsd:import namespace="41b89ac9-109f-4cb1-b4ea-556052e95cf2"/>
    <xsd:import namespace="0d1d75e8-e89a-4230-8a0d-5eea1f007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b89ac9-109f-4cb1-b4ea-556052e95c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1d75e8-e89a-4230-8a0d-5eea1f007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FF374B-42C8-49A2-9B87-E0296E35FC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C53C51-BAAF-4A63-8B23-F0AA4B84D8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10963C-F605-4B48-A3A2-AC7C1901A1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b89ac9-109f-4cb1-b4ea-556052e95cf2"/>
    <ds:schemaRef ds:uri="0d1d75e8-e89a-4230-8a0d-5eea1f007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4107</TotalTime>
  <Words>866</Words>
  <Application>Microsoft Office PowerPoint</Application>
  <PresentationFormat>Widescreen</PresentationFormat>
  <Paragraphs>206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Impact</vt:lpstr>
      <vt:lpstr>Selo</vt:lpstr>
      <vt:lpstr>FLUXOS LGPD por produto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FLUXOS LGPD</dc:title>
  <dc:creator>Patricia Pinto Rodello</dc:creator>
  <cp:lastModifiedBy>Patricia Pinto Rodello</cp:lastModifiedBy>
  <cp:revision>1</cp:revision>
  <dcterms:created xsi:type="dcterms:W3CDTF">2020-05-08T17:25:38Z</dcterms:created>
  <dcterms:modified xsi:type="dcterms:W3CDTF">2020-05-14T13:32:44Z</dcterms:modified>
</cp:coreProperties>
</file>