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4" r:id="rId6"/>
    <p:sldId id="265" r:id="rId7"/>
    <p:sldId id="258" r:id="rId8"/>
    <p:sldId id="259" r:id="rId9"/>
    <p:sldId id="260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9D1F96-FC65-4685-8FAE-F3948D0843BC}" v="124" dt="2020-05-13T17:52:01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ia Pinto Rodello" userId="90c3ce67-23eb-4dbf-b645-6d2eef2e1cec" providerId="ADAL" clId="{659D1F96-FC65-4685-8FAE-F3948D0843BC}"/>
    <pc:docChg chg="undo custSel mod addSld delSld modSld sldOrd modMainMaster">
      <pc:chgData name="Patricia Pinto Rodello" userId="90c3ce67-23eb-4dbf-b645-6d2eef2e1cec" providerId="ADAL" clId="{659D1F96-FC65-4685-8FAE-F3948D0843BC}" dt="2020-05-13T18:01:15.364" v="7516" actId="20577"/>
      <pc:docMkLst>
        <pc:docMk/>
      </pc:docMkLst>
      <pc:sldChg chg="addSp delSp modSp mod setBg setClrOvrMap delDesignElem">
        <pc:chgData name="Patricia Pinto Rodello" userId="90c3ce67-23eb-4dbf-b645-6d2eef2e1cec" providerId="ADAL" clId="{659D1F96-FC65-4685-8FAE-F3948D0843BC}" dt="2020-05-08T17:25:38.565" v="113" actId="26606"/>
        <pc:sldMkLst>
          <pc:docMk/>
          <pc:sldMk cId="1914253186" sldId="256"/>
        </pc:sldMkLst>
        <pc:spChg chg="mod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2" creationId="{F2EEA9B2-6F61-43D5-93CA-9B8F9A81EDE6}"/>
          </ac:spMkLst>
        </pc:spChg>
        <pc:spChg chg="del">
          <ac:chgData name="Patricia Pinto Rodello" userId="90c3ce67-23eb-4dbf-b645-6d2eef2e1cec" providerId="ADAL" clId="{659D1F96-FC65-4685-8FAE-F3948D0843BC}" dt="2020-05-04T11:21:45.105" v="11" actId="478"/>
          <ac:spMkLst>
            <pc:docMk/>
            <pc:sldMk cId="1914253186" sldId="256"/>
            <ac:spMk id="3" creationId="{57A82856-A4C1-4E36-8B50-04C19644DF25}"/>
          </ac:spMkLst>
        </pc:spChg>
        <pc:spChg chg="add del">
          <ac:chgData name="Patricia Pinto Rodello" userId="90c3ce67-23eb-4dbf-b645-6d2eef2e1cec" providerId="ADAL" clId="{659D1F96-FC65-4685-8FAE-F3948D0843BC}" dt="2020-05-08T17:23:13.002" v="82" actId="26606"/>
          <ac:spMkLst>
            <pc:docMk/>
            <pc:sldMk cId="1914253186" sldId="256"/>
            <ac:spMk id="4" creationId="{AB4FFECA-0832-4FE3-B587-054A0F2D8054}"/>
          </ac:spMkLst>
        </pc:spChg>
        <pc:spChg chg="add del">
          <ac:chgData name="Patricia Pinto Rodello" userId="90c3ce67-23eb-4dbf-b645-6d2eef2e1cec" providerId="ADAL" clId="{659D1F96-FC65-4685-8FAE-F3948D0843BC}" dt="2020-05-08T17:23:13.002" v="82" actId="26606"/>
          <ac:spMkLst>
            <pc:docMk/>
            <pc:sldMk cId="1914253186" sldId="256"/>
            <ac:spMk id="5" creationId="{C65858E6-5C0F-4AAE-A1AC-29BA07FFEE5C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7" creationId="{A7895A40-19A4-42D6-9D30-DBC1E8002635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8" creationId="{8AACE35A-DD26-4C0E-81A5-8C18F739057F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9" creationId="{02F429C4-ABC9-46FC-818A-B5429CDE4A96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10" creationId="{B9E871BE-68DD-43BE-B3DB-E11D2B5402F3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1" creationId="{2CEF98E4-3709-4952-8F42-2305CCE34FA3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12" creationId="{19C71155-FE2E-4DAD-A34B-04706245E369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3" creationId="{F10BCCF5-D685-47FF-B675-647EAEB72C8E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14" creationId="{8A25BF79-9ED2-4290-8C48-1AB107B674E3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5" creationId="{B0EE8A42-107A-4D4C-8D56-BBAE95C7FC0D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16" creationId="{6159C197-C92F-4EEC-9821-4C2CAABD6DB2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7" creationId="{4522B21E-B2B9-4C72-9A71-C87EFD137480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8" creationId="{5EB7D2A2-F448-44D4-938C-DC84CBCB3B1E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9" creationId="{871AEA07-1E14-44B4-8E55-64EF049CD66F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21" creationId="{F318D58F-96AE-499D-AB10-312690101B34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5" creationId="{4522B21E-B2B9-4C72-9A71-C87EFD137480}"/>
          </ac:spMkLst>
        </pc:spChg>
        <pc:spChg chg="add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26" creationId="{8AACE35A-DD26-4C0E-81A5-8C18F739057F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7" creationId="{5EB7D2A2-F448-44D4-938C-DC84CBCB3B1E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9" creationId="{871AEA07-1E14-44B4-8E55-64EF049CD66F}"/>
          </ac:spMkLst>
        </pc:spChg>
        <pc:spChg chg="add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30" creationId="{18DAE5F6-55D5-4FC2-B1F3-AE114251F38B}"/>
          </ac:spMkLst>
        </pc:spChg>
        <pc:cxnChg chg="add del">
          <ac:chgData name="Patricia Pinto Rodello" userId="90c3ce67-23eb-4dbf-b645-6d2eef2e1cec" providerId="ADAL" clId="{659D1F96-FC65-4685-8FAE-F3948D0843BC}" dt="2020-05-08T17:22:27.171" v="78" actId="26606"/>
          <ac:cxnSpMkLst>
            <pc:docMk/>
            <pc:sldMk cId="1914253186" sldId="256"/>
            <ac:cxnSpMk id="20" creationId="{F7C8EA93-3210-4C62-99E9-153C275E3A87}"/>
          </ac:cxnSpMkLst>
        </pc:cxnChg>
        <pc:cxnChg chg="add">
          <ac:chgData name="Patricia Pinto Rodello" userId="90c3ce67-23eb-4dbf-b645-6d2eef2e1cec" providerId="ADAL" clId="{659D1F96-FC65-4685-8FAE-F3948D0843BC}" dt="2020-05-08T17:25:38.565" v="113" actId="26606"/>
          <ac:cxnSpMkLst>
            <pc:docMk/>
            <pc:sldMk cId="1914253186" sldId="256"/>
            <ac:cxnSpMk id="28" creationId="{E905CB15-2F46-4D9D-AEA4-3619C520C854}"/>
          </ac:cxnSpMkLst>
        </pc:cxnChg>
        <pc:cxnChg chg="add del">
          <ac:chgData name="Patricia Pinto Rodello" userId="90c3ce67-23eb-4dbf-b645-6d2eef2e1cec" providerId="ADAL" clId="{659D1F96-FC65-4685-8FAE-F3948D0843BC}" dt="2020-05-08T17:23:06.129" v="80"/>
          <ac:cxnSpMkLst>
            <pc:docMk/>
            <pc:sldMk cId="1914253186" sldId="256"/>
            <ac:cxnSpMk id="31" creationId="{F7C8EA93-3210-4C62-99E9-153C275E3A87}"/>
          </ac:cxnSpMkLst>
        </pc:cxnChg>
      </pc:sldChg>
      <pc:sldChg chg="addSp delSp modSp new del mod setBg">
        <pc:chgData name="Patricia Pinto Rodello" userId="90c3ce67-23eb-4dbf-b645-6d2eef2e1cec" providerId="ADAL" clId="{659D1F96-FC65-4685-8FAE-F3948D0843BC}" dt="2020-05-08T17:26:07.137" v="115" actId="47"/>
        <pc:sldMkLst>
          <pc:docMk/>
          <pc:sldMk cId="848475870" sldId="257"/>
        </pc:sldMkLst>
        <pc:spChg chg="mod">
          <ac:chgData name="Patricia Pinto Rodello" userId="90c3ce67-23eb-4dbf-b645-6d2eef2e1cec" providerId="ADAL" clId="{659D1F96-FC65-4685-8FAE-F3948D0843BC}" dt="2020-05-08T17:24:53.793" v="112" actId="14100"/>
          <ac:spMkLst>
            <pc:docMk/>
            <pc:sldMk cId="848475870" sldId="257"/>
            <ac:spMk id="2" creationId="{F190493D-E796-4EB2-88DE-CB82E2A60EE6}"/>
          </ac:spMkLst>
        </pc:spChg>
        <pc:spChg chg="add del mod">
          <ac:chgData name="Patricia Pinto Rodello" userId="90c3ce67-23eb-4dbf-b645-6d2eef2e1cec" providerId="ADAL" clId="{659D1F96-FC65-4685-8FAE-F3948D0843BC}" dt="2020-05-08T17:23:44.898" v="86" actId="478"/>
          <ac:spMkLst>
            <pc:docMk/>
            <pc:sldMk cId="848475870" sldId="257"/>
            <ac:spMk id="3" creationId="{843EC7D4-6DC9-4311-9A97-EA6D875A46FF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7" creationId="{7520F84D-966A-41CD-B818-16BF32EF1E9D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9" creationId="{57510D23-E323-4577-A8EA-12C6C6019BA1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11" creationId="{8AACE35A-DD26-4C0E-81A5-8C18F739057F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15" creationId="{18DAE5F6-55D5-4FC2-B1F3-AE114251F38B}"/>
          </ac:spMkLst>
        </pc:spChg>
        <pc:cxnChg chg="add">
          <ac:chgData name="Patricia Pinto Rodello" userId="90c3ce67-23eb-4dbf-b645-6d2eef2e1cec" providerId="ADAL" clId="{659D1F96-FC65-4685-8FAE-F3948D0843BC}" dt="2020-05-08T17:23:51.299" v="87" actId="26606"/>
          <ac:cxnSpMkLst>
            <pc:docMk/>
            <pc:sldMk cId="848475870" sldId="257"/>
            <ac:cxnSpMk id="13" creationId="{E905CB15-2F46-4D9D-AEA4-3619C520C854}"/>
          </ac:cxnSpMkLst>
        </pc:cxnChg>
      </pc:sldChg>
      <pc:sldChg chg="addSp modSp new mod">
        <pc:chgData name="Patricia Pinto Rodello" userId="90c3ce67-23eb-4dbf-b645-6d2eef2e1cec" providerId="ADAL" clId="{659D1F96-FC65-4685-8FAE-F3948D0843BC}" dt="2020-05-08T20:58:23.548" v="5955" actId="1038"/>
        <pc:sldMkLst>
          <pc:docMk/>
          <pc:sldMk cId="2945842350" sldId="258"/>
        </pc:sldMkLst>
        <pc:spChg chg="add mod">
          <ac:chgData name="Patricia Pinto Rodello" userId="90c3ce67-23eb-4dbf-b645-6d2eef2e1cec" providerId="ADAL" clId="{659D1F96-FC65-4685-8FAE-F3948D0843BC}" dt="2020-05-08T17:26:55.408" v="218" actId="20577"/>
          <ac:spMkLst>
            <pc:docMk/>
            <pc:sldMk cId="2945842350" sldId="258"/>
            <ac:spMk id="2" creationId="{3681C763-DF10-4E0D-AD10-0F1490505C03}"/>
          </ac:spMkLst>
        </pc:spChg>
        <pc:spChg chg="add mod">
          <ac:chgData name="Patricia Pinto Rodello" userId="90c3ce67-23eb-4dbf-b645-6d2eef2e1cec" providerId="ADAL" clId="{659D1F96-FC65-4685-8FAE-F3948D0843BC}" dt="2020-05-08T20:58:15.581" v="5935" actId="1036"/>
          <ac:spMkLst>
            <pc:docMk/>
            <pc:sldMk cId="2945842350" sldId="258"/>
            <ac:spMk id="3" creationId="{708FC507-CAF7-4020-9948-BBDEAEDBEB16}"/>
          </ac:spMkLst>
        </pc:spChg>
        <pc:spChg chg="add mod">
          <ac:chgData name="Patricia Pinto Rodello" userId="90c3ce67-23eb-4dbf-b645-6d2eef2e1cec" providerId="ADAL" clId="{659D1F96-FC65-4685-8FAE-F3948D0843BC}" dt="2020-05-08T20:58:23.548" v="5955" actId="1038"/>
          <ac:spMkLst>
            <pc:docMk/>
            <pc:sldMk cId="2945842350" sldId="258"/>
            <ac:spMk id="4" creationId="{D6DE0689-D3F2-485A-ADE2-810042E5623C}"/>
          </ac:spMkLst>
        </pc:spChg>
        <pc:spChg chg="add mod">
          <ac:chgData name="Patricia Pinto Rodello" userId="90c3ce67-23eb-4dbf-b645-6d2eef2e1cec" providerId="ADAL" clId="{659D1F96-FC65-4685-8FAE-F3948D0843BC}" dt="2020-05-08T20:58:15.581" v="5935" actId="1036"/>
          <ac:spMkLst>
            <pc:docMk/>
            <pc:sldMk cId="2945842350" sldId="258"/>
            <ac:spMk id="5" creationId="{19A5A19F-22BE-4C86-919C-097028961BA3}"/>
          </ac:spMkLst>
        </pc:spChg>
        <pc:spChg chg="add mod">
          <ac:chgData name="Patricia Pinto Rodello" userId="90c3ce67-23eb-4dbf-b645-6d2eef2e1cec" providerId="ADAL" clId="{659D1F96-FC65-4685-8FAE-F3948D0843BC}" dt="2020-05-08T20:58:23.548" v="5955" actId="1038"/>
          <ac:spMkLst>
            <pc:docMk/>
            <pc:sldMk cId="2945842350" sldId="258"/>
            <ac:spMk id="6" creationId="{3084E174-97B9-4591-9C03-1F6AE101FA62}"/>
          </ac:spMkLst>
        </pc:spChg>
        <pc:spChg chg="add mod">
          <ac:chgData name="Patricia Pinto Rodello" userId="90c3ce67-23eb-4dbf-b645-6d2eef2e1cec" providerId="ADAL" clId="{659D1F96-FC65-4685-8FAE-F3948D0843BC}" dt="2020-05-08T20:58:02.126" v="5905" actId="1037"/>
          <ac:spMkLst>
            <pc:docMk/>
            <pc:sldMk cId="2945842350" sldId="258"/>
            <ac:spMk id="7" creationId="{6F26C230-4697-4FA3-820D-F91C77C8A11A}"/>
          </ac:spMkLst>
        </pc:spChg>
        <pc:spChg chg="add mod">
          <ac:chgData name="Patricia Pinto Rodello" userId="90c3ce67-23eb-4dbf-b645-6d2eef2e1cec" providerId="ADAL" clId="{659D1F96-FC65-4685-8FAE-F3948D0843BC}" dt="2020-05-08T20:58:02.126" v="5905" actId="1037"/>
          <ac:spMkLst>
            <pc:docMk/>
            <pc:sldMk cId="2945842350" sldId="258"/>
            <ac:spMk id="8" creationId="{4A7CFB8C-8070-4E40-A62C-54A4FEB5DEE7}"/>
          </ac:spMkLst>
        </pc:spChg>
      </pc:sldChg>
      <pc:sldChg chg="addSp delSp modSp new mod">
        <pc:chgData name="Patricia Pinto Rodello" userId="90c3ce67-23eb-4dbf-b645-6d2eef2e1cec" providerId="ADAL" clId="{659D1F96-FC65-4685-8FAE-F3948D0843BC}" dt="2020-05-11T12:13:17.919" v="6743" actId="207"/>
        <pc:sldMkLst>
          <pc:docMk/>
          <pc:sldMk cId="1339870800" sldId="259"/>
        </pc:sldMkLst>
        <pc:spChg chg="add mod">
          <ac:chgData name="Patricia Pinto Rodello" userId="90c3ce67-23eb-4dbf-b645-6d2eef2e1cec" providerId="ADAL" clId="{659D1F96-FC65-4685-8FAE-F3948D0843BC}" dt="2020-05-08T17:34:29.741" v="798" actId="20577"/>
          <ac:spMkLst>
            <pc:docMk/>
            <pc:sldMk cId="1339870800" sldId="259"/>
            <ac:spMk id="2" creationId="{F183CA30-DD47-48B4-B629-DD32D1E5770B}"/>
          </ac:spMkLst>
        </pc:spChg>
        <pc:spChg chg="add mod">
          <ac:chgData name="Patricia Pinto Rodello" userId="90c3ce67-23eb-4dbf-b645-6d2eef2e1cec" providerId="ADAL" clId="{659D1F96-FC65-4685-8FAE-F3948D0843BC}" dt="2020-05-11T12:00:41.481" v="6235" actId="1036"/>
          <ac:spMkLst>
            <pc:docMk/>
            <pc:sldMk cId="1339870800" sldId="259"/>
            <ac:spMk id="3" creationId="{9A8BE2D6-88C6-43AE-BBCB-E0D88B82721D}"/>
          </ac:spMkLst>
        </pc:spChg>
        <pc:spChg chg="add mod">
          <ac:chgData name="Patricia Pinto Rodello" userId="90c3ce67-23eb-4dbf-b645-6d2eef2e1cec" providerId="ADAL" clId="{659D1F96-FC65-4685-8FAE-F3948D0843BC}" dt="2020-05-08T19:47:18.146" v="3571" actId="115"/>
          <ac:spMkLst>
            <pc:docMk/>
            <pc:sldMk cId="1339870800" sldId="259"/>
            <ac:spMk id="4" creationId="{ADB163E0-1591-4B21-A601-27E3E2EB252D}"/>
          </ac:spMkLst>
        </pc:spChg>
        <pc:spChg chg="add mod">
          <ac:chgData name="Patricia Pinto Rodello" userId="90c3ce67-23eb-4dbf-b645-6d2eef2e1cec" providerId="ADAL" clId="{659D1F96-FC65-4685-8FAE-F3948D0843BC}" dt="2020-05-11T12:13:17.919" v="6743" actId="207"/>
          <ac:spMkLst>
            <pc:docMk/>
            <pc:sldMk cId="1339870800" sldId="259"/>
            <ac:spMk id="5" creationId="{3AC9F53B-B06E-4855-A027-ADC07FB89CFD}"/>
          </ac:spMkLst>
        </pc:spChg>
        <pc:spChg chg="add mod">
          <ac:chgData name="Patricia Pinto Rodello" userId="90c3ce67-23eb-4dbf-b645-6d2eef2e1cec" providerId="ADAL" clId="{659D1F96-FC65-4685-8FAE-F3948D0843BC}" dt="2020-05-08T17:42:16.765" v="1218" actId="1076"/>
          <ac:spMkLst>
            <pc:docMk/>
            <pc:sldMk cId="1339870800" sldId="259"/>
            <ac:spMk id="6" creationId="{BBA54F9E-90F8-470F-9EBE-1A5E562B8A63}"/>
          </ac:spMkLst>
        </pc:spChg>
        <pc:spChg chg="add mod">
          <ac:chgData name="Patricia Pinto Rodello" userId="90c3ce67-23eb-4dbf-b645-6d2eef2e1cec" providerId="ADAL" clId="{659D1F96-FC65-4685-8FAE-F3948D0843BC}" dt="2020-05-08T17:42:21.307" v="1220" actId="20577"/>
          <ac:spMkLst>
            <pc:docMk/>
            <pc:sldMk cId="1339870800" sldId="259"/>
            <ac:spMk id="7" creationId="{07D4AE63-FE84-4C98-AB7A-DAF7091DF327}"/>
          </ac:spMkLst>
        </pc:spChg>
        <pc:spChg chg="add mod">
          <ac:chgData name="Patricia Pinto Rodello" userId="90c3ce67-23eb-4dbf-b645-6d2eef2e1cec" providerId="ADAL" clId="{659D1F96-FC65-4685-8FAE-F3948D0843BC}" dt="2020-05-08T17:42:26.135" v="1223" actId="20577"/>
          <ac:spMkLst>
            <pc:docMk/>
            <pc:sldMk cId="1339870800" sldId="259"/>
            <ac:spMk id="8" creationId="{A3470E15-7213-4A08-8F62-35A495E88C0A}"/>
          </ac:spMkLst>
        </pc:spChg>
        <pc:spChg chg="add mod">
          <ac:chgData name="Patricia Pinto Rodello" userId="90c3ce67-23eb-4dbf-b645-6d2eef2e1cec" providerId="ADAL" clId="{659D1F96-FC65-4685-8FAE-F3948D0843BC}" dt="2020-05-08T17:42:30.018" v="1225" actId="20577"/>
          <ac:spMkLst>
            <pc:docMk/>
            <pc:sldMk cId="1339870800" sldId="259"/>
            <ac:spMk id="9" creationId="{884F5A57-5E21-4FFB-A5AA-EA4CBA15AE27}"/>
          </ac:spMkLst>
        </pc:spChg>
        <pc:spChg chg="add mod">
          <ac:chgData name="Patricia Pinto Rodello" userId="90c3ce67-23eb-4dbf-b645-6d2eef2e1cec" providerId="ADAL" clId="{659D1F96-FC65-4685-8FAE-F3948D0843BC}" dt="2020-05-08T17:42:34.815" v="1227" actId="20577"/>
          <ac:spMkLst>
            <pc:docMk/>
            <pc:sldMk cId="1339870800" sldId="259"/>
            <ac:spMk id="10" creationId="{BB7832F2-7540-4A7B-BB5B-7E59749E3DB8}"/>
          </ac:spMkLst>
        </pc:spChg>
        <pc:spChg chg="add mod">
          <ac:chgData name="Patricia Pinto Rodello" userId="90c3ce67-23eb-4dbf-b645-6d2eef2e1cec" providerId="ADAL" clId="{659D1F96-FC65-4685-8FAE-F3948D0843BC}" dt="2020-05-08T20:06:36.968" v="4112" actId="20577"/>
          <ac:spMkLst>
            <pc:docMk/>
            <pc:sldMk cId="1339870800" sldId="259"/>
            <ac:spMk id="11" creationId="{3C61413C-E44A-4071-8ACD-B88617697163}"/>
          </ac:spMkLst>
        </pc:spChg>
        <pc:spChg chg="add mod">
          <ac:chgData name="Patricia Pinto Rodello" userId="90c3ce67-23eb-4dbf-b645-6d2eef2e1cec" providerId="ADAL" clId="{659D1F96-FC65-4685-8FAE-F3948D0843BC}" dt="2020-05-08T19:45:12.834" v="3558" actId="113"/>
          <ac:spMkLst>
            <pc:docMk/>
            <pc:sldMk cId="1339870800" sldId="259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11T12:00:41.481" v="6235" actId="1036"/>
          <ac:spMkLst>
            <pc:docMk/>
            <pc:sldMk cId="1339870800" sldId="259"/>
            <ac:spMk id="35" creationId="{EBFE7C21-5B6B-478B-896D-921A0ECDEA49}"/>
          </ac:spMkLst>
        </pc:spChg>
        <pc:cxnChg chg="add del mod">
          <ac:chgData name="Patricia Pinto Rodello" userId="90c3ce67-23eb-4dbf-b645-6d2eef2e1cec" providerId="ADAL" clId="{659D1F96-FC65-4685-8FAE-F3948D0843BC}" dt="2020-05-08T17:58:16.483" v="1730" actId="478"/>
          <ac:cxnSpMkLst>
            <pc:docMk/>
            <pc:sldMk cId="1339870800" sldId="259"/>
            <ac:cxnSpMk id="14" creationId="{88F99D4C-ECD6-4703-A412-C52B7EA44BD6}"/>
          </ac:cxnSpMkLst>
        </pc:cxnChg>
        <pc:cxnChg chg="add del mod">
          <ac:chgData name="Patricia Pinto Rodello" userId="90c3ce67-23eb-4dbf-b645-6d2eef2e1cec" providerId="ADAL" clId="{659D1F96-FC65-4685-8FAE-F3948D0843BC}" dt="2020-05-08T17:58:15.499" v="1729" actId="478"/>
          <ac:cxnSpMkLst>
            <pc:docMk/>
            <pc:sldMk cId="1339870800" sldId="259"/>
            <ac:cxnSpMk id="16" creationId="{7B2F8925-1FD5-4C62-8C92-48AD4E25D756}"/>
          </ac:cxnSpMkLst>
        </pc:cxnChg>
        <pc:cxnChg chg="add del mod">
          <ac:chgData name="Patricia Pinto Rodello" userId="90c3ce67-23eb-4dbf-b645-6d2eef2e1cec" providerId="ADAL" clId="{659D1F96-FC65-4685-8FAE-F3948D0843BC}" dt="2020-05-08T17:58:14.173" v="1728" actId="478"/>
          <ac:cxnSpMkLst>
            <pc:docMk/>
            <pc:sldMk cId="1339870800" sldId="259"/>
            <ac:cxnSpMk id="18" creationId="{6F803124-0D0C-4808-87B6-77935EE6F48E}"/>
          </ac:cxnSpMkLst>
        </pc:cxnChg>
        <pc:cxnChg chg="add mod">
          <ac:chgData name="Patricia Pinto Rodello" userId="90c3ce67-23eb-4dbf-b645-6d2eef2e1cec" providerId="ADAL" clId="{659D1F96-FC65-4685-8FAE-F3948D0843BC}" dt="2020-05-08T17:58:34.922" v="1732" actId="13822"/>
          <ac:cxnSpMkLst>
            <pc:docMk/>
            <pc:sldMk cId="1339870800" sldId="259"/>
            <ac:cxnSpMk id="20" creationId="{1F53A78E-9E8C-4268-AE30-EA7A5BC7D698}"/>
          </ac:cxnSpMkLst>
        </pc:cxnChg>
        <pc:cxnChg chg="add mod">
          <ac:chgData name="Patricia Pinto Rodello" userId="90c3ce67-23eb-4dbf-b645-6d2eef2e1cec" providerId="ADAL" clId="{659D1F96-FC65-4685-8FAE-F3948D0843BC}" dt="2020-05-08T17:59:02.260" v="1737" actId="14100"/>
          <ac:cxnSpMkLst>
            <pc:docMk/>
            <pc:sldMk cId="1339870800" sldId="259"/>
            <ac:cxnSpMk id="21" creationId="{63FF9C11-1D62-422F-AFB2-772FD904E02E}"/>
          </ac:cxnSpMkLst>
        </pc:cxnChg>
        <pc:cxnChg chg="add mod">
          <ac:chgData name="Patricia Pinto Rodello" userId="90c3ce67-23eb-4dbf-b645-6d2eef2e1cec" providerId="ADAL" clId="{659D1F96-FC65-4685-8FAE-F3948D0843BC}" dt="2020-05-08T17:59:14.723" v="1741" actId="14100"/>
          <ac:cxnSpMkLst>
            <pc:docMk/>
            <pc:sldMk cId="1339870800" sldId="259"/>
            <ac:cxnSpMk id="26" creationId="{54FC1BDF-BB48-46A8-AC4B-00E5CE3E319F}"/>
          </ac:cxnSpMkLst>
        </pc:cxnChg>
        <pc:cxnChg chg="add mod">
          <ac:chgData name="Patricia Pinto Rodello" userId="90c3ce67-23eb-4dbf-b645-6d2eef2e1cec" providerId="ADAL" clId="{659D1F96-FC65-4685-8FAE-F3948D0843BC}" dt="2020-05-08T17:59:25.302" v="1745" actId="14100"/>
          <ac:cxnSpMkLst>
            <pc:docMk/>
            <pc:sldMk cId="1339870800" sldId="259"/>
            <ac:cxnSpMk id="29" creationId="{8795FBC0-B52F-49C4-B638-CC067D89AE65}"/>
          </ac:cxnSpMkLst>
        </pc:cxnChg>
        <pc:cxnChg chg="add mod">
          <ac:chgData name="Patricia Pinto Rodello" userId="90c3ce67-23eb-4dbf-b645-6d2eef2e1cec" providerId="ADAL" clId="{659D1F96-FC65-4685-8FAE-F3948D0843BC}" dt="2020-05-08T17:59:33.371" v="1749" actId="14100"/>
          <ac:cxnSpMkLst>
            <pc:docMk/>
            <pc:sldMk cId="1339870800" sldId="259"/>
            <ac:cxnSpMk id="32" creationId="{6C22FA12-8924-4C0A-A4E3-C6DCE17437DB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11T12:13:22.195" v="6744" actId="207"/>
        <pc:sldMkLst>
          <pc:docMk/>
          <pc:sldMk cId="1452548512" sldId="260"/>
        </pc:sldMkLst>
        <pc:spChg chg="del mod">
          <ac:chgData name="Patricia Pinto Rodello" userId="90c3ce67-23eb-4dbf-b645-6d2eef2e1cec" providerId="ADAL" clId="{659D1F96-FC65-4685-8FAE-F3948D0843BC}" dt="2020-05-08T17:43:27.556" v="1228" actId="478"/>
          <ac:spMkLst>
            <pc:docMk/>
            <pc:sldMk cId="1452548512" sldId="260"/>
            <ac:spMk id="2" creationId="{F183CA30-DD47-48B4-B629-DD32D1E5770B}"/>
          </ac:spMkLst>
        </pc:spChg>
        <pc:spChg chg="add del mod">
          <ac:chgData name="Patricia Pinto Rodello" userId="90c3ce67-23eb-4dbf-b645-6d2eef2e1cec" providerId="ADAL" clId="{659D1F96-FC65-4685-8FAE-F3948D0843BC}" dt="2020-05-08T17:45:00.624" v="1306" actId="478"/>
          <ac:spMkLst>
            <pc:docMk/>
            <pc:sldMk cId="1452548512" sldId="260"/>
            <ac:spMk id="3" creationId="{6A4D5CFC-9A70-4C80-9038-AAAC71A00CCB}"/>
          </ac:spMkLst>
        </pc:spChg>
        <pc:spChg chg="add del mod">
          <ac:chgData name="Patricia Pinto Rodello" userId="90c3ce67-23eb-4dbf-b645-6d2eef2e1cec" providerId="ADAL" clId="{659D1F96-FC65-4685-8FAE-F3948D0843BC}" dt="2020-05-08T18:00:02.972" v="1750" actId="478"/>
          <ac:spMkLst>
            <pc:docMk/>
            <pc:sldMk cId="1452548512" sldId="260"/>
            <ac:spMk id="4" creationId="{E8464DE4-CE0E-41CC-9FD3-F838C02C5C57}"/>
          </ac:spMkLst>
        </pc:spChg>
        <pc:spChg chg="add del mod">
          <ac:chgData name="Patricia Pinto Rodello" userId="90c3ce67-23eb-4dbf-b645-6d2eef2e1cec" providerId="ADAL" clId="{659D1F96-FC65-4685-8FAE-F3948D0843BC}" dt="2020-05-08T18:00:07.467" v="1752" actId="478"/>
          <ac:spMkLst>
            <pc:docMk/>
            <pc:sldMk cId="1452548512" sldId="260"/>
            <ac:spMk id="5" creationId="{B64F04BB-FC2A-4DE8-9006-2ABC31AD8F76}"/>
          </ac:spMkLst>
        </pc:spChg>
        <pc:spChg chg="add del mod">
          <ac:chgData name="Patricia Pinto Rodello" userId="90c3ce67-23eb-4dbf-b645-6d2eef2e1cec" providerId="ADAL" clId="{659D1F96-FC65-4685-8FAE-F3948D0843BC}" dt="2020-05-08T18:00:09.467" v="1753" actId="478"/>
          <ac:spMkLst>
            <pc:docMk/>
            <pc:sldMk cId="1452548512" sldId="260"/>
            <ac:spMk id="6" creationId="{2411434C-FCB9-48CC-AA14-E7E742EB0DB0}"/>
          </ac:spMkLst>
        </pc:spChg>
        <pc:spChg chg="add del mod">
          <ac:chgData name="Patricia Pinto Rodello" userId="90c3ce67-23eb-4dbf-b645-6d2eef2e1cec" providerId="ADAL" clId="{659D1F96-FC65-4685-8FAE-F3948D0843BC}" dt="2020-05-08T17:48:18.707" v="1372" actId="478"/>
          <ac:spMkLst>
            <pc:docMk/>
            <pc:sldMk cId="1452548512" sldId="260"/>
            <ac:spMk id="7" creationId="{FC7DDC50-14CF-4168-B18D-349A3B2EBDCA}"/>
          </ac:spMkLst>
        </pc:spChg>
        <pc:spChg chg="add del mod">
          <ac:chgData name="Patricia Pinto Rodello" userId="90c3ce67-23eb-4dbf-b645-6d2eef2e1cec" providerId="ADAL" clId="{659D1F96-FC65-4685-8FAE-F3948D0843BC}" dt="2020-05-08T17:48:19.691" v="1373" actId="478"/>
          <ac:spMkLst>
            <pc:docMk/>
            <pc:sldMk cId="1452548512" sldId="260"/>
            <ac:spMk id="8" creationId="{6026DAFF-5CC3-4B74-8AD9-7A1B62A4E799}"/>
          </ac:spMkLst>
        </pc:spChg>
        <pc:spChg chg="add del mod">
          <ac:chgData name="Patricia Pinto Rodello" userId="90c3ce67-23eb-4dbf-b645-6d2eef2e1cec" providerId="ADAL" clId="{659D1F96-FC65-4685-8FAE-F3948D0843BC}" dt="2020-05-08T18:00:11.275" v="1754" actId="478"/>
          <ac:spMkLst>
            <pc:docMk/>
            <pc:sldMk cId="1452548512" sldId="260"/>
            <ac:spMk id="9" creationId="{23CAFE1E-69B5-49B2-BC16-F99649D0FDDD}"/>
          </ac:spMkLst>
        </pc:spChg>
        <pc:spChg chg="add mod">
          <ac:chgData name="Patricia Pinto Rodello" userId="90c3ce67-23eb-4dbf-b645-6d2eef2e1cec" providerId="ADAL" clId="{659D1F96-FC65-4685-8FAE-F3948D0843BC}" dt="2020-05-08T20:08:24.691" v="4181" actId="20577"/>
          <ac:spMkLst>
            <pc:docMk/>
            <pc:sldMk cId="1452548512" sldId="260"/>
            <ac:spMk id="10" creationId="{2C8D6AB2-CE2A-4DF5-9619-37D71A2D3825}"/>
          </ac:spMkLst>
        </pc:spChg>
        <pc:spChg chg="add mod">
          <ac:chgData name="Patricia Pinto Rodello" userId="90c3ce67-23eb-4dbf-b645-6d2eef2e1cec" providerId="ADAL" clId="{659D1F96-FC65-4685-8FAE-F3948D0843BC}" dt="2020-05-08T19:38:06.096" v="3130" actId="5793"/>
          <ac:spMkLst>
            <pc:docMk/>
            <pc:sldMk cId="1452548512" sldId="260"/>
            <ac:spMk id="11" creationId="{7A96DEAC-B896-4013-9BE5-E70E0D01DA78}"/>
          </ac:spMkLst>
        </pc:spChg>
        <pc:spChg chg="add mod">
          <ac:chgData name="Patricia Pinto Rodello" userId="90c3ce67-23eb-4dbf-b645-6d2eef2e1cec" providerId="ADAL" clId="{659D1F96-FC65-4685-8FAE-F3948D0843BC}" dt="2020-05-11T12:13:22.195" v="6744" actId="207"/>
          <ac:spMkLst>
            <pc:docMk/>
            <pc:sldMk cId="1452548512" sldId="260"/>
            <ac:spMk id="12" creationId="{CFEC5C3C-7337-4316-8431-F36AF989A996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3" creationId="{EB76446A-76DE-486C-8933-6259C0A69C03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4" creationId="{A304CACF-E91D-4912-BEB6-5B946CFE479C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5" creationId="{6C9F31FB-53C7-4265-AF3C-F94EF2519816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6" creationId="{0C5EC432-9B61-457C-8875-EDA4B35E006D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7" creationId="{13780541-965F-4F70-A2EA-BF8D932F87B8}"/>
          </ac:spMkLst>
        </pc:spChg>
        <pc:spChg chg="add mod">
          <ac:chgData name="Patricia Pinto Rodello" userId="90c3ce67-23eb-4dbf-b645-6d2eef2e1cec" providerId="ADAL" clId="{659D1F96-FC65-4685-8FAE-F3948D0843BC}" dt="2020-05-08T19:47:24.450" v="3572" actId="115"/>
          <ac:spMkLst>
            <pc:docMk/>
            <pc:sldMk cId="1452548512" sldId="260"/>
            <ac:spMk id="23" creationId="{88D30E28-7253-4D81-95EC-C4B0438A0A93}"/>
          </ac:spMkLst>
        </pc:spChg>
        <pc:spChg chg="add mod">
          <ac:chgData name="Patricia Pinto Rodello" userId="90c3ce67-23eb-4dbf-b645-6d2eef2e1cec" providerId="ADAL" clId="{659D1F96-FC65-4685-8FAE-F3948D0843BC}" dt="2020-05-08T20:10:26.954" v="4182" actId="6549"/>
          <ac:spMkLst>
            <pc:docMk/>
            <pc:sldMk cId="1452548512" sldId="260"/>
            <ac:spMk id="24" creationId="{688D17E1-64A2-47CA-8C33-BE965B513C98}"/>
          </ac:spMkLst>
        </pc:spChg>
        <pc:spChg chg="add mod">
          <ac:chgData name="Patricia Pinto Rodello" userId="90c3ce67-23eb-4dbf-b645-6d2eef2e1cec" providerId="ADAL" clId="{659D1F96-FC65-4685-8FAE-F3948D0843BC}" dt="2020-05-08T20:07:58.134" v="4158" actId="20577"/>
          <ac:spMkLst>
            <pc:docMk/>
            <pc:sldMk cId="1452548512" sldId="260"/>
            <ac:spMk id="25" creationId="{8728C891-781B-4C4A-BE9D-2C0EC16F862F}"/>
          </ac:spMkLst>
        </pc:spChg>
        <pc:spChg chg="add mod">
          <ac:chgData name="Patricia Pinto Rodello" userId="90c3ce67-23eb-4dbf-b645-6d2eef2e1cec" providerId="ADAL" clId="{659D1F96-FC65-4685-8FAE-F3948D0843BC}" dt="2020-05-08T19:37:56.182" v="3127" actId="14100"/>
          <ac:spMkLst>
            <pc:docMk/>
            <pc:sldMk cId="1452548512" sldId="260"/>
            <ac:spMk id="50" creationId="{1032393F-C8CA-4F67-9C0A-9AA7A230FF6D}"/>
          </ac:spMkLst>
        </pc:spChg>
        <pc:cxnChg chg="add del mod">
          <ac:chgData name="Patricia Pinto Rodello" userId="90c3ce67-23eb-4dbf-b645-6d2eef2e1cec" providerId="ADAL" clId="{659D1F96-FC65-4685-8FAE-F3948D0843BC}" dt="2020-05-08T19:30:29.713" v="3084" actId="478"/>
          <ac:cxnSpMkLst>
            <pc:docMk/>
            <pc:sldMk cId="1452548512" sldId="260"/>
            <ac:cxnSpMk id="18" creationId="{0688F7AC-4E2B-4804-950A-E6858838A19B}"/>
          </ac:cxnSpMkLst>
        </pc:cxnChg>
        <pc:cxnChg chg="add del mod">
          <ac:chgData name="Patricia Pinto Rodello" userId="90c3ce67-23eb-4dbf-b645-6d2eef2e1cec" providerId="ADAL" clId="{659D1F96-FC65-4685-8FAE-F3948D0843BC}" dt="2020-05-08T19:30:30.616" v="3085" actId="478"/>
          <ac:cxnSpMkLst>
            <pc:docMk/>
            <pc:sldMk cId="1452548512" sldId="260"/>
            <ac:cxnSpMk id="19" creationId="{80D0DCA0-AFC1-47B4-868B-C26D2A20AEDB}"/>
          </ac:cxnSpMkLst>
        </pc:cxnChg>
        <pc:cxnChg chg="add del mod">
          <ac:chgData name="Patricia Pinto Rodello" userId="90c3ce67-23eb-4dbf-b645-6d2eef2e1cec" providerId="ADAL" clId="{659D1F96-FC65-4685-8FAE-F3948D0843BC}" dt="2020-05-08T19:30:31.760" v="3086" actId="478"/>
          <ac:cxnSpMkLst>
            <pc:docMk/>
            <pc:sldMk cId="1452548512" sldId="260"/>
            <ac:cxnSpMk id="20" creationId="{1D7ACD8E-F903-4139-A724-95A6CC6BAC7E}"/>
          </ac:cxnSpMkLst>
        </pc:cxnChg>
        <pc:cxnChg chg="add del mod">
          <ac:chgData name="Patricia Pinto Rodello" userId="90c3ce67-23eb-4dbf-b645-6d2eef2e1cec" providerId="ADAL" clId="{659D1F96-FC65-4685-8FAE-F3948D0843BC}" dt="2020-05-08T19:30:32.631" v="3087" actId="478"/>
          <ac:cxnSpMkLst>
            <pc:docMk/>
            <pc:sldMk cId="1452548512" sldId="260"/>
            <ac:cxnSpMk id="21" creationId="{B5694027-44B1-4098-A666-52E4AC044959}"/>
          </ac:cxnSpMkLst>
        </pc:cxnChg>
        <pc:cxnChg chg="add del">
          <ac:chgData name="Patricia Pinto Rodello" userId="90c3ce67-23eb-4dbf-b645-6d2eef2e1cec" providerId="ADAL" clId="{659D1F96-FC65-4685-8FAE-F3948D0843BC}" dt="2020-05-08T19:30:33.519" v="3088" actId="478"/>
          <ac:cxnSpMkLst>
            <pc:docMk/>
            <pc:sldMk cId="1452548512" sldId="260"/>
            <ac:cxnSpMk id="22" creationId="{A0E4E2F6-7126-48A1-981C-FE3DF20AB1D7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27" creationId="{3FFDCA8A-BA2D-48D7-B902-EC19A72DB7ED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0" creationId="{729509E2-082B-429A-AB81-15970562D5D4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6" creationId="{35D32FC5-DDEF-4EF7-B90E-9036D2ABB50A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9" creationId="{147F8BAE-C011-4E03-8F0A-C567DCC64948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44" creationId="{080348B3-5810-4211-B12F-0A25E9EEB784}"/>
          </ac:cxnSpMkLst>
        </pc:cxnChg>
      </pc:sldChg>
      <pc:sldChg chg="addSp modSp add mod">
        <pc:chgData name="Patricia Pinto Rodello" userId="90c3ce67-23eb-4dbf-b645-6d2eef2e1cec" providerId="ADAL" clId="{659D1F96-FC65-4685-8FAE-F3948D0843BC}" dt="2020-05-11T12:13:27.003" v="6745" actId="207"/>
        <pc:sldMkLst>
          <pc:docMk/>
          <pc:sldMk cId="1100212798" sldId="261"/>
        </pc:sldMkLst>
        <pc:spChg chg="mod">
          <ac:chgData name="Patricia Pinto Rodello" userId="90c3ce67-23eb-4dbf-b645-6d2eef2e1cec" providerId="ADAL" clId="{659D1F96-FC65-4685-8FAE-F3948D0843BC}" dt="2020-05-08T20:11:52.812" v="4208" actId="20577"/>
          <ac:spMkLst>
            <pc:docMk/>
            <pc:sldMk cId="1100212798" sldId="261"/>
            <ac:spMk id="2" creationId="{F183CA30-DD47-48B4-B629-DD32D1E5770B}"/>
          </ac:spMkLst>
        </pc:spChg>
        <pc:spChg chg="mod">
          <ac:chgData name="Patricia Pinto Rodello" userId="90c3ce67-23eb-4dbf-b645-6d2eef2e1cec" providerId="ADAL" clId="{659D1F96-FC65-4685-8FAE-F3948D0843BC}" dt="2020-05-08T20:13:40.013" v="4232" actId="6549"/>
          <ac:spMkLst>
            <pc:docMk/>
            <pc:sldMk cId="1100212798" sldId="261"/>
            <ac:spMk id="3" creationId="{9A8BE2D6-88C6-43AE-BBCB-E0D88B82721D}"/>
          </ac:spMkLst>
        </pc:spChg>
        <pc:spChg chg="mod">
          <ac:chgData name="Patricia Pinto Rodello" userId="90c3ce67-23eb-4dbf-b645-6d2eef2e1cec" providerId="ADAL" clId="{659D1F96-FC65-4685-8FAE-F3948D0843BC}" dt="2020-05-08T20:52:46.626" v="5468" actId="1076"/>
          <ac:spMkLst>
            <pc:docMk/>
            <pc:sldMk cId="1100212798" sldId="261"/>
            <ac:spMk id="4" creationId="{ADB163E0-1591-4B21-A601-27E3E2EB252D}"/>
          </ac:spMkLst>
        </pc:spChg>
        <pc:spChg chg="mod">
          <ac:chgData name="Patricia Pinto Rodello" userId="90c3ce67-23eb-4dbf-b645-6d2eef2e1cec" providerId="ADAL" clId="{659D1F96-FC65-4685-8FAE-F3948D0843BC}" dt="2020-05-11T12:13:27.003" v="6745" actId="207"/>
          <ac:spMkLst>
            <pc:docMk/>
            <pc:sldMk cId="1100212798" sldId="261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6" creationId="{BBA54F9E-90F8-470F-9EBE-1A5E562B8A63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7" creationId="{07D4AE63-FE84-4C98-AB7A-DAF7091DF327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8" creationId="{A3470E15-7213-4A08-8F62-35A495E88C0A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9" creationId="{884F5A57-5E21-4FFB-A5AA-EA4CBA15AE27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10" creationId="{BB7832F2-7540-4A7B-BB5B-7E59749E3DB8}"/>
          </ac:spMkLst>
        </pc:spChg>
        <pc:spChg chg="mod">
          <ac:chgData name="Patricia Pinto Rodello" userId="90c3ce67-23eb-4dbf-b645-6d2eef2e1cec" providerId="ADAL" clId="{659D1F96-FC65-4685-8FAE-F3948D0843BC}" dt="2020-05-08T20:20:25.385" v="4247" actId="20577"/>
          <ac:spMkLst>
            <pc:docMk/>
            <pc:sldMk cId="1100212798" sldId="261"/>
            <ac:spMk id="11" creationId="{3C61413C-E44A-4071-8ACD-B88617697163}"/>
          </ac:spMkLst>
        </pc:spChg>
        <pc:spChg chg="mod">
          <ac:chgData name="Patricia Pinto Rodello" userId="90c3ce67-23eb-4dbf-b645-6d2eef2e1cec" providerId="ADAL" clId="{659D1F96-FC65-4685-8FAE-F3948D0843BC}" dt="2020-05-08T19:45:06.995" v="3557" actId="113"/>
          <ac:spMkLst>
            <pc:docMk/>
            <pc:sldMk cId="1100212798" sldId="261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08T19:46:40.981" v="3570" actId="14100"/>
          <ac:spMkLst>
            <pc:docMk/>
            <pc:sldMk cId="1100212798" sldId="261"/>
            <ac:spMk id="18" creationId="{5440EA96-7C06-4B51-AAE5-888D28D9399F}"/>
          </ac:spMkLst>
        </pc:sp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0" creationId="{1F53A78E-9E8C-4268-AE30-EA7A5BC7D698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1" creationId="{63FF9C11-1D62-422F-AFB2-772FD904E02E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6" creationId="{54FC1BDF-BB48-46A8-AC4B-00E5CE3E319F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9" creationId="{8795FBC0-B52F-49C4-B638-CC067D89AE65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32" creationId="{6C22FA12-8924-4C0A-A4E3-C6DCE17437DB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08T21:16:29.236" v="6196" actId="20577"/>
        <pc:sldMkLst>
          <pc:docMk/>
          <pc:sldMk cId="3037877153" sldId="262"/>
        </pc:sldMkLst>
        <pc:spChg chg="del mod">
          <ac:chgData name="Patricia Pinto Rodello" userId="90c3ce67-23eb-4dbf-b645-6d2eef2e1cec" providerId="ADAL" clId="{659D1F96-FC65-4685-8FAE-F3948D0843BC}" dt="2020-05-08T20:22:37.131" v="4255" actId="478"/>
          <ac:spMkLst>
            <pc:docMk/>
            <pc:sldMk cId="3037877153" sldId="262"/>
            <ac:spMk id="4" creationId="{ADB163E0-1591-4B21-A601-27E3E2EB252D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5" creationId="{3AC9F53B-B06E-4855-A027-ADC07FB89CFD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6" creationId="{BBA54F9E-90F8-470F-9EBE-1A5E562B8A63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7" creationId="{07D4AE63-FE84-4C98-AB7A-DAF7091DF327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8" creationId="{A3470E15-7213-4A08-8F62-35A495E88C0A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9" creationId="{884F5A57-5E21-4FFB-A5AA-EA4CBA15AE27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10" creationId="{BB7832F2-7540-4A7B-BB5B-7E59749E3DB8}"/>
          </ac:spMkLst>
        </pc:spChg>
        <pc:spChg chg="del">
          <ac:chgData name="Patricia Pinto Rodello" userId="90c3ce67-23eb-4dbf-b645-6d2eef2e1cec" providerId="ADAL" clId="{659D1F96-FC65-4685-8FAE-F3948D0843BC}" dt="2020-05-08T20:22:38.579" v="4258" actId="478"/>
          <ac:spMkLst>
            <pc:docMk/>
            <pc:sldMk cId="3037877153" sldId="262"/>
            <ac:spMk id="11" creationId="{3C61413C-E44A-4071-8ACD-B88617697163}"/>
          </ac:spMkLst>
        </pc:spChg>
        <pc:spChg chg="del mod">
          <ac:chgData name="Patricia Pinto Rodello" userId="90c3ce67-23eb-4dbf-b645-6d2eef2e1cec" providerId="ADAL" clId="{659D1F96-FC65-4685-8FAE-F3948D0843BC}" dt="2020-05-08T20:22:37.145" v="4257"/>
          <ac:spMkLst>
            <pc:docMk/>
            <pc:sldMk cId="3037877153" sldId="262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08T21:16:29.236" v="6196" actId="20577"/>
          <ac:spMkLst>
            <pc:docMk/>
            <pc:sldMk cId="3037877153" sldId="262"/>
            <ac:spMk id="14" creationId="{D8994617-3B63-40DC-B6D5-693051B60823}"/>
          </ac:spMkLst>
        </pc:spChg>
        <pc:spChg chg="add del mod">
          <ac:chgData name="Patricia Pinto Rodello" userId="90c3ce67-23eb-4dbf-b645-6d2eef2e1cec" providerId="ADAL" clId="{659D1F96-FC65-4685-8FAE-F3948D0843BC}" dt="2020-05-08T20:29:29.330" v="4630" actId="478"/>
          <ac:spMkLst>
            <pc:docMk/>
            <pc:sldMk cId="3037877153" sldId="262"/>
            <ac:spMk id="15" creationId="{52FD59BD-9E10-421F-BB93-7B1F583967BC}"/>
          </ac:spMkLst>
        </pc:spChg>
        <pc:spChg chg="add mod">
          <ac:chgData name="Patricia Pinto Rodello" userId="90c3ce67-23eb-4dbf-b645-6d2eef2e1cec" providerId="ADAL" clId="{659D1F96-FC65-4685-8FAE-F3948D0843BC}" dt="2020-05-08T20:33:56.992" v="4691" actId="1036"/>
          <ac:spMkLst>
            <pc:docMk/>
            <pc:sldMk cId="3037877153" sldId="262"/>
            <ac:spMk id="22" creationId="{725C6991-D400-4B5A-B17C-62B1996134C5}"/>
          </ac:spMkLst>
        </pc:spChg>
        <pc:cxnChg chg="del mod">
          <ac:chgData name="Patricia Pinto Rodello" userId="90c3ce67-23eb-4dbf-b645-6d2eef2e1cec" providerId="ADAL" clId="{659D1F96-FC65-4685-8FAE-F3948D0843BC}" dt="2020-05-08T20:22:23.460" v="4251" actId="478"/>
          <ac:cxnSpMkLst>
            <pc:docMk/>
            <pc:sldMk cId="3037877153" sldId="262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21" creationId="{63FF9C11-1D62-422F-AFB2-772FD904E02E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26" creationId="{54FC1BDF-BB48-46A8-AC4B-00E5CE3E319F}"/>
          </ac:cxnSpMkLst>
        </pc:cxnChg>
        <pc:cxnChg chg="del mod">
          <ac:chgData name="Patricia Pinto Rodello" userId="90c3ce67-23eb-4dbf-b645-6d2eef2e1cec" providerId="ADAL" clId="{659D1F96-FC65-4685-8FAE-F3948D0843BC}" dt="2020-05-08T20:22:23.460" v="4251" actId="478"/>
          <ac:cxnSpMkLst>
            <pc:docMk/>
            <pc:sldMk cId="3037877153" sldId="262"/>
            <ac:cxnSpMk id="29" creationId="{8795FBC0-B52F-49C4-B638-CC067D89AE65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32" creationId="{6C22FA12-8924-4C0A-A4E3-C6DCE17437DB}"/>
          </ac:cxnSpMkLst>
        </pc:cxnChg>
      </pc:sldChg>
      <pc:sldChg chg="addSp delSp modSp add mod ord">
        <pc:chgData name="Patricia Pinto Rodello" userId="90c3ce67-23eb-4dbf-b645-6d2eef2e1cec" providerId="ADAL" clId="{659D1F96-FC65-4685-8FAE-F3948D0843BC}" dt="2020-05-11T12:13:33.615" v="6746" actId="207"/>
        <pc:sldMkLst>
          <pc:docMk/>
          <pc:sldMk cId="36762225" sldId="263"/>
        </pc:sldMkLst>
        <pc:spChg chg="mod">
          <ac:chgData name="Patricia Pinto Rodello" userId="90c3ce67-23eb-4dbf-b645-6d2eef2e1cec" providerId="ADAL" clId="{659D1F96-FC65-4685-8FAE-F3948D0843BC}" dt="2020-05-08T20:37:24.447" v="4706" actId="20577"/>
          <ac:spMkLst>
            <pc:docMk/>
            <pc:sldMk cId="36762225" sldId="263"/>
            <ac:spMk id="2" creationId="{F183CA30-DD47-48B4-B629-DD32D1E5770B}"/>
          </ac:spMkLst>
        </pc:spChg>
        <pc:spChg chg="del">
          <ac:chgData name="Patricia Pinto Rodello" userId="90c3ce67-23eb-4dbf-b645-6d2eef2e1cec" providerId="ADAL" clId="{659D1F96-FC65-4685-8FAE-F3948D0843BC}" dt="2020-05-08T20:38:03.904" v="4763" actId="478"/>
          <ac:spMkLst>
            <pc:docMk/>
            <pc:sldMk cId="36762225" sldId="263"/>
            <ac:spMk id="3" creationId="{9A8BE2D6-88C6-43AE-BBCB-E0D88B82721D}"/>
          </ac:spMkLst>
        </pc:spChg>
        <pc:spChg chg="del">
          <ac:chgData name="Patricia Pinto Rodello" userId="90c3ce67-23eb-4dbf-b645-6d2eef2e1cec" providerId="ADAL" clId="{659D1F96-FC65-4685-8FAE-F3948D0843BC}" dt="2020-05-08T20:37:28.739" v="4708" actId="478"/>
          <ac:spMkLst>
            <pc:docMk/>
            <pc:sldMk cId="36762225" sldId="263"/>
            <ac:spMk id="4" creationId="{ADB163E0-1591-4B21-A601-27E3E2EB252D}"/>
          </ac:spMkLst>
        </pc:spChg>
        <pc:spChg chg="mod">
          <ac:chgData name="Patricia Pinto Rodello" userId="90c3ce67-23eb-4dbf-b645-6d2eef2e1cec" providerId="ADAL" clId="{659D1F96-FC65-4685-8FAE-F3948D0843BC}" dt="2020-05-11T12:13:33.615" v="6746" actId="207"/>
          <ac:spMkLst>
            <pc:docMk/>
            <pc:sldMk cId="36762225" sldId="263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6" creationId="{BBA54F9E-90F8-470F-9EBE-1A5E562B8A63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7" creationId="{07D4AE63-FE84-4C98-AB7A-DAF7091DF327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8" creationId="{A3470E15-7213-4A08-8F62-35A495E88C0A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9" creationId="{884F5A57-5E21-4FFB-A5AA-EA4CBA15AE27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10" creationId="{BB7832F2-7540-4A7B-BB5B-7E59749E3DB8}"/>
          </ac:spMkLst>
        </pc:spChg>
        <pc:spChg chg="del">
          <ac:chgData name="Patricia Pinto Rodello" userId="90c3ce67-23eb-4dbf-b645-6d2eef2e1cec" providerId="ADAL" clId="{659D1F96-FC65-4685-8FAE-F3948D0843BC}" dt="2020-05-08T20:37:49.092" v="4735" actId="478"/>
          <ac:spMkLst>
            <pc:docMk/>
            <pc:sldMk cId="36762225" sldId="263"/>
            <ac:spMk id="11" creationId="{3C61413C-E44A-4071-8ACD-B88617697163}"/>
          </ac:spMkLst>
        </pc:spChg>
        <pc:spChg chg="del">
          <ac:chgData name="Patricia Pinto Rodello" userId="90c3ce67-23eb-4dbf-b645-6d2eef2e1cec" providerId="ADAL" clId="{659D1F96-FC65-4685-8FAE-F3948D0843BC}" dt="2020-05-08T20:37:27.451" v="4707" actId="478"/>
          <ac:spMkLst>
            <pc:docMk/>
            <pc:sldMk cId="36762225" sldId="263"/>
            <ac:spMk id="12" creationId="{71104867-02B4-4B89-9430-B9DB2F6D83B5}"/>
          </ac:spMkLst>
        </pc:spChg>
        <pc:spChg chg="del">
          <ac:chgData name="Patricia Pinto Rodello" userId="90c3ce67-23eb-4dbf-b645-6d2eef2e1cec" providerId="ADAL" clId="{659D1F96-FC65-4685-8FAE-F3948D0843BC}" dt="2020-05-08T20:38:05.608" v="4764" actId="478"/>
          <ac:spMkLst>
            <pc:docMk/>
            <pc:sldMk cId="36762225" sldId="263"/>
            <ac:spMk id="18" creationId="{5440EA96-7C06-4B51-AAE5-888D28D9399F}"/>
          </ac:spMkLst>
        </pc:spChg>
        <pc:spChg chg="add mod">
          <ac:chgData name="Patricia Pinto Rodello" userId="90c3ce67-23eb-4dbf-b645-6d2eef2e1cec" providerId="ADAL" clId="{659D1F96-FC65-4685-8FAE-F3948D0843BC}" dt="2020-05-08T20:50:46.968" v="5251" actId="1036"/>
          <ac:spMkLst>
            <pc:docMk/>
            <pc:sldMk cId="36762225" sldId="263"/>
            <ac:spMk id="34" creationId="{0817569C-1080-4F1D-B44D-0512E21D5E3B}"/>
          </ac:spMkLst>
        </pc:spChg>
        <pc:spChg chg="add mod">
          <ac:chgData name="Patricia Pinto Rodello" userId="90c3ce67-23eb-4dbf-b645-6d2eef2e1cec" providerId="ADAL" clId="{659D1F96-FC65-4685-8FAE-F3948D0843BC}" dt="2020-05-08T20:52:28.210" v="5467" actId="1076"/>
          <ac:spMkLst>
            <pc:docMk/>
            <pc:sldMk cId="36762225" sldId="263"/>
            <ac:spMk id="35" creationId="{2A39DEA0-0057-4F3E-8BA0-A81A441F7DE7}"/>
          </ac:spMkLst>
        </pc:sp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0" creationId="{1F53A78E-9E8C-4268-AE30-EA7A5BC7D698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1" creationId="{63FF9C11-1D62-422F-AFB2-772FD904E02E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6" creationId="{54FC1BDF-BB48-46A8-AC4B-00E5CE3E319F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9" creationId="{8795FBC0-B52F-49C4-B638-CC067D89AE65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32" creationId="{6C22FA12-8924-4C0A-A4E3-C6DCE17437DB}"/>
          </ac:cxnSpMkLst>
        </pc:cxnChg>
      </pc:sldChg>
      <pc:sldChg chg="addSp delSp modSp add mod ord">
        <pc:chgData name="Patricia Pinto Rodello" userId="90c3ce67-23eb-4dbf-b645-6d2eef2e1cec" providerId="ADAL" clId="{659D1F96-FC65-4685-8FAE-F3948D0843BC}" dt="2020-05-13T18:01:15.364" v="7516" actId="20577"/>
        <pc:sldMkLst>
          <pc:docMk/>
          <pc:sldMk cId="2328491832" sldId="264"/>
        </pc:sldMkLst>
        <pc:spChg chg="mod">
          <ac:chgData name="Patricia Pinto Rodello" userId="90c3ce67-23eb-4dbf-b645-6d2eef2e1cec" providerId="ADAL" clId="{659D1F96-FC65-4685-8FAE-F3948D0843BC}" dt="2020-05-11T12:03:06.246" v="6288" actId="6549"/>
          <ac:spMkLst>
            <pc:docMk/>
            <pc:sldMk cId="2328491832" sldId="264"/>
            <ac:spMk id="2" creationId="{F183CA30-DD47-48B4-B629-DD32D1E5770B}"/>
          </ac:spMkLst>
        </pc:spChg>
        <pc:spChg chg="del">
          <ac:chgData name="Patricia Pinto Rodello" userId="90c3ce67-23eb-4dbf-b645-6d2eef2e1cec" providerId="ADAL" clId="{659D1F96-FC65-4685-8FAE-F3948D0843BC}" dt="2020-05-11T12:04:24.832" v="6310" actId="478"/>
          <ac:spMkLst>
            <pc:docMk/>
            <pc:sldMk cId="2328491832" sldId="264"/>
            <ac:spMk id="3" creationId="{9A8BE2D6-88C6-43AE-BBCB-E0D88B82721D}"/>
          </ac:spMkLst>
        </pc:spChg>
        <pc:spChg chg="del">
          <ac:chgData name="Patricia Pinto Rodello" userId="90c3ce67-23eb-4dbf-b645-6d2eef2e1cec" providerId="ADAL" clId="{659D1F96-FC65-4685-8FAE-F3948D0843BC}" dt="2020-05-11T12:03:10.059" v="6289" actId="478"/>
          <ac:spMkLst>
            <pc:docMk/>
            <pc:sldMk cId="2328491832" sldId="264"/>
            <ac:spMk id="4" creationId="{ADB163E0-1591-4B21-A601-27E3E2EB252D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5" creationId="{3AC9F53B-B06E-4855-A027-ADC07FB89CFD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6" creationId="{BBA54F9E-90F8-470F-9EBE-1A5E562B8A63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7" creationId="{07D4AE63-FE84-4C98-AB7A-DAF7091DF327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8" creationId="{A3470E15-7213-4A08-8F62-35A495E88C0A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9" creationId="{884F5A57-5E21-4FFB-A5AA-EA4CBA15AE27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10" creationId="{BB7832F2-7540-4A7B-BB5B-7E59749E3DB8}"/>
          </ac:spMkLst>
        </pc:spChg>
        <pc:spChg chg="add mod">
          <ac:chgData name="Patricia Pinto Rodello" userId="90c3ce67-23eb-4dbf-b645-6d2eef2e1cec" providerId="ADAL" clId="{659D1F96-FC65-4685-8FAE-F3948D0843BC}" dt="2020-05-13T17:59:24.566" v="7512" actId="1035"/>
          <ac:spMkLst>
            <pc:docMk/>
            <pc:sldMk cId="2328491832" sldId="264"/>
            <ac:spMk id="11" creationId="{0CF2B586-5615-486B-B5A7-525B42696CE7}"/>
          </ac:spMkLst>
        </pc:spChg>
        <pc:spChg chg="del mod">
          <ac:chgData name="Patricia Pinto Rodello" userId="90c3ce67-23eb-4dbf-b645-6d2eef2e1cec" providerId="ADAL" clId="{659D1F96-FC65-4685-8FAE-F3948D0843BC}" dt="2020-05-11T12:14:40.452" v="6747" actId="478"/>
          <ac:spMkLst>
            <pc:docMk/>
            <pc:sldMk cId="2328491832" sldId="264"/>
            <ac:spMk id="11" creationId="{3C61413C-E44A-4071-8ACD-B88617697163}"/>
          </ac:spMkLst>
        </pc:spChg>
        <pc:spChg chg="mod">
          <ac:chgData name="Patricia Pinto Rodello" userId="90c3ce67-23eb-4dbf-b645-6d2eef2e1cec" providerId="ADAL" clId="{659D1F96-FC65-4685-8FAE-F3948D0843BC}" dt="2020-05-13T17:44:30.954" v="7139" actId="1035"/>
          <ac:spMkLst>
            <pc:docMk/>
            <pc:sldMk cId="2328491832" sldId="264"/>
            <ac:spMk id="12" creationId="{71104867-02B4-4B89-9430-B9DB2F6D83B5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13" creationId="{191D969B-D788-4CDF-84B1-8742DDDC977C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19" creationId="{B2526369-F25E-46A0-82BD-AA24D9C37CE6}"/>
          </ac:spMkLst>
        </pc:spChg>
        <pc:spChg chg="add mod">
          <ac:chgData name="Patricia Pinto Rodello" userId="90c3ce67-23eb-4dbf-b645-6d2eef2e1cec" providerId="ADAL" clId="{659D1F96-FC65-4685-8FAE-F3948D0843BC}" dt="2020-05-13T17:59:12.822" v="7458" actId="1036"/>
          <ac:spMkLst>
            <pc:docMk/>
            <pc:sldMk cId="2328491832" sldId="264"/>
            <ac:spMk id="19" creationId="{E697BC5E-2C86-456A-98A3-F2729FEB0F76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2" creationId="{7DB97FF7-623E-4F9E-9041-8EF616B3916D}"/>
          </ac:spMkLst>
        </pc:spChg>
        <pc:spChg chg="add del mod">
          <ac:chgData name="Patricia Pinto Rodello" userId="90c3ce67-23eb-4dbf-b645-6d2eef2e1cec" providerId="ADAL" clId="{659D1F96-FC65-4685-8FAE-F3948D0843BC}" dt="2020-05-13T17:58:57.128" v="7415" actId="478"/>
          <ac:spMkLst>
            <pc:docMk/>
            <pc:sldMk cId="2328491832" sldId="264"/>
            <ac:spMk id="22" creationId="{A66B06F7-15C1-4742-B6B2-B919CDE7AE3D}"/>
          </ac:spMkLst>
        </pc:spChg>
        <pc:spChg chg="add del mod">
          <ac:chgData name="Patricia Pinto Rodello" userId="90c3ce67-23eb-4dbf-b645-6d2eef2e1cec" providerId="ADAL" clId="{659D1F96-FC65-4685-8FAE-F3948D0843BC}" dt="2020-05-13T17:58:59.915" v="7417" actId="478"/>
          <ac:spMkLst>
            <pc:docMk/>
            <pc:sldMk cId="2328491832" sldId="264"/>
            <ac:spMk id="23" creationId="{A42191A0-E48C-4086-9EC2-7559B9F92B9A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3" creationId="{B322791D-47E8-43D7-8C16-72BBBC539BFD}"/>
          </ac:spMkLst>
        </pc:spChg>
        <pc:spChg chg="add del mod">
          <ac:chgData name="Patricia Pinto Rodello" userId="90c3ce67-23eb-4dbf-b645-6d2eef2e1cec" providerId="ADAL" clId="{659D1F96-FC65-4685-8FAE-F3948D0843BC}" dt="2020-05-13T17:59:02.467" v="7419" actId="478"/>
          <ac:spMkLst>
            <pc:docMk/>
            <pc:sldMk cId="2328491832" sldId="264"/>
            <ac:spMk id="24" creationId="{16BB7D70-048B-4504-AFD8-D007C3E09FEF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4" creationId="{6D75D089-E72F-4D98-B9F5-8F7CD139CFFD}"/>
          </ac:spMkLst>
        </pc:spChg>
        <pc:spChg chg="add mod">
          <ac:chgData name="Patricia Pinto Rodello" userId="90c3ce67-23eb-4dbf-b645-6d2eef2e1cec" providerId="ADAL" clId="{659D1F96-FC65-4685-8FAE-F3948D0843BC}" dt="2020-05-13T17:59:24.566" v="7512" actId="1035"/>
          <ac:spMkLst>
            <pc:docMk/>
            <pc:sldMk cId="2328491832" sldId="264"/>
            <ac:spMk id="25" creationId="{48A32542-27EC-4F00-B6D1-3EB06A8FFD45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5" creationId="{82A0E9FC-3886-4AA6-BFB6-ECB373D0B4D1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34" creationId="{B9809594-CB83-4B2B-8C06-0ED016EED968}"/>
          </ac:spMkLst>
        </pc:spChg>
        <pc:spChg chg="del">
          <ac:chgData name="Patricia Pinto Rodello" userId="90c3ce67-23eb-4dbf-b645-6d2eef2e1cec" providerId="ADAL" clId="{659D1F96-FC65-4685-8FAE-F3948D0843BC}" dt="2020-05-11T12:04:26.511" v="6311" actId="478"/>
          <ac:spMkLst>
            <pc:docMk/>
            <pc:sldMk cId="2328491832" sldId="264"/>
            <ac:spMk id="35" creationId="{EBFE7C21-5B6B-478B-896D-921A0ECDEA49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36" creationId="{FAB1E46C-B3EE-4566-9634-145E664DF5D4}"/>
          </ac:spMkLst>
        </pc:spChg>
        <pc:spChg chg="add mod">
          <ac:chgData name="Patricia Pinto Rodello" userId="90c3ce67-23eb-4dbf-b645-6d2eef2e1cec" providerId="ADAL" clId="{659D1F96-FC65-4685-8FAE-F3948D0843BC}" dt="2020-05-13T18:01:15.364" v="7516" actId="20577"/>
          <ac:spMkLst>
            <pc:docMk/>
            <pc:sldMk cId="2328491832" sldId="264"/>
            <ac:spMk id="38" creationId="{98ABEE21-3BF3-4EED-89EB-E171DF3E7377}"/>
          </ac:spMkLst>
        </pc:spChg>
        <pc:spChg chg="add del mod">
          <ac:chgData name="Patricia Pinto Rodello" userId="90c3ce67-23eb-4dbf-b645-6d2eef2e1cec" providerId="ADAL" clId="{659D1F96-FC65-4685-8FAE-F3948D0843BC}" dt="2020-05-11T12:16:25.395" v="6808" actId="478"/>
          <ac:spMkLst>
            <pc:docMk/>
            <pc:sldMk cId="2328491832" sldId="264"/>
            <ac:spMk id="40" creationId="{E0B52E39-BE9A-49DE-9CD1-A1FD75C8B4E1}"/>
          </ac:spMkLst>
        </pc:spChg>
        <pc:spChg chg="add del mod">
          <ac:chgData name="Patricia Pinto Rodello" userId="90c3ce67-23eb-4dbf-b645-6d2eef2e1cec" providerId="ADAL" clId="{659D1F96-FC65-4685-8FAE-F3948D0843BC}" dt="2020-05-13T17:40:07.349" v="6921" actId="478"/>
          <ac:spMkLst>
            <pc:docMk/>
            <pc:sldMk cId="2328491832" sldId="264"/>
            <ac:spMk id="41" creationId="{A438876B-CD83-4EBC-91DF-1FDC0EEFA462}"/>
          </ac:spMkLst>
        </pc:spChg>
        <pc:cxnChg chg="add mod">
          <ac:chgData name="Patricia Pinto Rodello" userId="90c3ce67-23eb-4dbf-b645-6d2eef2e1cec" providerId="ADAL" clId="{659D1F96-FC65-4685-8FAE-F3948D0843BC}" dt="2020-05-13T17:59:12.822" v="7458" actId="1036"/>
          <ac:cxnSpMkLst>
            <pc:docMk/>
            <pc:sldMk cId="2328491832" sldId="264"/>
            <ac:cxnSpMk id="4" creationId="{507098B4-4268-4B8E-8631-049403F79316}"/>
          </ac:cxnSpMkLst>
        </pc:cxnChg>
        <pc:cxnChg chg="add del mod">
          <ac:chgData name="Patricia Pinto Rodello" userId="90c3ce67-23eb-4dbf-b645-6d2eef2e1cec" providerId="ADAL" clId="{659D1F96-FC65-4685-8FAE-F3948D0843BC}" dt="2020-05-11T12:15:58.658" v="6802" actId="478"/>
          <ac:cxnSpMkLst>
            <pc:docMk/>
            <pc:sldMk cId="2328491832" sldId="264"/>
            <ac:cxnSpMk id="15" creationId="{0BD39D02-C4B3-44CD-A94B-60A30873CB3E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1" creationId="{63FF9C11-1D62-422F-AFB2-772FD904E02E}"/>
          </ac:cxnSpMkLst>
        </pc:cxnChg>
        <pc:cxnChg chg="del mod">
          <ac:chgData name="Patricia Pinto Rodello" userId="90c3ce67-23eb-4dbf-b645-6d2eef2e1cec" providerId="ADAL" clId="{659D1F96-FC65-4685-8FAE-F3948D0843BC}" dt="2020-05-13T17:40:08.051" v="6922" actId="478"/>
          <ac:cxnSpMkLst>
            <pc:docMk/>
            <pc:sldMk cId="2328491832" sldId="264"/>
            <ac:cxnSpMk id="26" creationId="{54FC1BDF-BB48-46A8-AC4B-00E5CE3E319F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27" creationId="{2A7AF3C7-4E5A-455D-B989-1B5732520970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27" creationId="{5C6C6008-255D-41F7-B8B2-BE824EC33E63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28" creationId="{2B94A3A9-A7DE-4CE9-BC88-C1C4E98F7471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28" creationId="{9653C110-57EE-4EB6-8A29-BFD90345391A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9" creationId="{8795FBC0-B52F-49C4-B638-CC067D89AE65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30" creationId="{AB437B68-A84D-4F02-B8E5-AAF3F04A592D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0" creationId="{B28B5D22-A5DE-429D-A9AC-2787FF7BC1BD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1" creationId="{4764D17F-DFB6-4DDF-8B9A-0F19BC178EDC}"/>
          </ac:cxnSpMkLst>
        </pc:cxnChg>
        <pc:cxnChg chg="add del mod">
          <ac:chgData name="Patricia Pinto Rodello" userId="90c3ce67-23eb-4dbf-b645-6d2eef2e1cec" providerId="ADAL" clId="{659D1F96-FC65-4685-8FAE-F3948D0843BC}" dt="2020-05-13T17:58:58.178" v="7416" actId="478"/>
          <ac:cxnSpMkLst>
            <pc:docMk/>
            <pc:sldMk cId="2328491832" sldId="264"/>
            <ac:cxnSpMk id="31" creationId="{D634E07F-4C80-4BFB-B6DD-C42B26765689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32" creationId="{6C22FA12-8924-4C0A-A4E3-C6DCE17437DB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3" creationId="{4930DA6A-2FA5-40DF-A4EC-580358F605F7}"/>
          </ac:cxnSpMkLst>
        </pc:cxnChg>
        <pc:cxnChg chg="add del mod">
          <ac:chgData name="Patricia Pinto Rodello" userId="90c3ce67-23eb-4dbf-b645-6d2eef2e1cec" providerId="ADAL" clId="{659D1F96-FC65-4685-8FAE-F3948D0843BC}" dt="2020-05-13T17:59:00.706" v="7418" actId="478"/>
          <ac:cxnSpMkLst>
            <pc:docMk/>
            <pc:sldMk cId="2328491832" sldId="264"/>
            <ac:cxnSpMk id="33" creationId="{A5AB5F2E-F4FD-4AB2-8B4D-E4BD73D79D94}"/>
          </ac:cxnSpMkLst>
        </pc:cxnChg>
        <pc:cxnChg chg="add del mod">
          <ac:chgData name="Patricia Pinto Rodello" userId="90c3ce67-23eb-4dbf-b645-6d2eef2e1cec" providerId="ADAL" clId="{659D1F96-FC65-4685-8FAE-F3948D0843BC}" dt="2020-05-13T17:59:03.178" v="7420" actId="478"/>
          <ac:cxnSpMkLst>
            <pc:docMk/>
            <pc:sldMk cId="2328491832" sldId="264"/>
            <ac:cxnSpMk id="35" creationId="{A9D40CE9-09E0-4715-99A8-41DD98D9E26C}"/>
          </ac:cxnSpMkLst>
        </pc:cxnChg>
        <pc:cxnChg chg="add mod">
          <ac:chgData name="Patricia Pinto Rodello" userId="90c3ce67-23eb-4dbf-b645-6d2eef2e1cec" providerId="ADAL" clId="{659D1F96-FC65-4685-8FAE-F3948D0843BC}" dt="2020-05-13T17:59:24.566" v="7512" actId="1035"/>
          <ac:cxnSpMkLst>
            <pc:docMk/>
            <pc:sldMk cId="2328491832" sldId="264"/>
            <ac:cxnSpMk id="37" creationId="{3E7B6A52-2279-4FD6-8CED-09CC63C816EB}"/>
          </ac:cxnSpMkLst>
        </pc:cxnChg>
        <pc:cxnChg chg="add del mod">
          <ac:chgData name="Patricia Pinto Rodello" userId="90c3ce67-23eb-4dbf-b645-6d2eef2e1cec" providerId="ADAL" clId="{659D1F96-FC65-4685-8FAE-F3948D0843BC}" dt="2020-05-11T12:16:00.027" v="6803" actId="478"/>
          <ac:cxnSpMkLst>
            <pc:docMk/>
            <pc:sldMk cId="2328491832" sldId="264"/>
            <ac:cxnSpMk id="37" creationId="{6E02D31C-820A-4820-9395-AACCA5354A7E}"/>
          </ac:cxnSpMkLst>
        </pc:cxnChg>
        <pc:cxnChg chg="add del mod">
          <ac:chgData name="Patricia Pinto Rodello" userId="90c3ce67-23eb-4dbf-b645-6d2eef2e1cec" providerId="ADAL" clId="{659D1F96-FC65-4685-8FAE-F3948D0843BC}" dt="2020-05-11T12:16:01.380" v="6804" actId="478"/>
          <ac:cxnSpMkLst>
            <pc:docMk/>
            <pc:sldMk cId="2328491832" sldId="264"/>
            <ac:cxnSpMk id="38" creationId="{9F17F23A-9452-4E54-8D70-B4B29B22C72F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13T17:40:54.626" v="6967"/>
        <pc:sldMkLst>
          <pc:docMk/>
          <pc:sldMk cId="3687378411" sldId="265"/>
        </pc:sldMkLst>
        <pc:spChg chg="add del mod">
          <ac:chgData name="Patricia Pinto Rodello" userId="90c3ce67-23eb-4dbf-b645-6d2eef2e1cec" providerId="ADAL" clId="{659D1F96-FC65-4685-8FAE-F3948D0843BC}" dt="2020-05-13T17:40:54.626" v="6967"/>
          <ac:spMkLst>
            <pc:docMk/>
            <pc:sldMk cId="3687378411" sldId="265"/>
            <ac:spMk id="19" creationId="{A3D77A58-C272-4786-A307-2F9FABFFC38D}"/>
          </ac:spMkLst>
        </pc:spChg>
      </pc:sldChg>
      <pc:sldMasterChg chg="setBg modSldLayout">
        <pc:chgData name="Patricia Pinto Rodello" userId="90c3ce67-23eb-4dbf-b645-6d2eef2e1cec" providerId="ADAL" clId="{659D1F96-FC65-4685-8FAE-F3948D0843BC}" dt="2020-05-08T17:22:12.149" v="77"/>
        <pc:sldMasterMkLst>
          <pc:docMk/>
          <pc:sldMasterMk cId="3224700293" sldId="2147483648"/>
        </pc:sldMasterMkLst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698990303" sldId="2147483649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820657742" sldId="2147483650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45975768" sldId="2147483651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349826295" sldId="2147483652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401334448" sldId="2147483653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05452970" sldId="2147483654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4088679325" sldId="2147483655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643091779" sldId="2147483656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246307810" sldId="2147483657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608630182" sldId="2147483658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2045080723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1725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081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1713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765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366991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95696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28380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307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819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7837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811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13/05/2020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8344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8AACE35A-DD26-4C0E-81A5-8C18F7390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2EEA9B2-6F61-43D5-93CA-9B8F9A81ED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524" y="1231506"/>
            <a:ext cx="6145284" cy="4394988"/>
          </a:xfrm>
        </p:spPr>
        <p:txBody>
          <a:bodyPr>
            <a:normAutofit/>
          </a:bodyPr>
          <a:lstStyle/>
          <a:p>
            <a:pPr algn="r"/>
            <a:r>
              <a:rPr lang="pt-BR" sz="4800"/>
              <a:t>FLUXOS LGPD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905CB15-2F46-4D9D-AEA4-3619C520C8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45542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18DAE5F6-55D5-4FC2-B1F3-AE114251F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14253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78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CENTRALIZADOR OMNI 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1386557" y="1078689"/>
            <a:ext cx="10087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Premissa: atualizar a versão da aplicação para funcionamento do Centralizador Omni LGPD</a:t>
            </a:r>
            <a:endParaRPr lang="pt-BR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E697BC5E-2C86-456A-98A3-F2729FEB0F76}"/>
              </a:ext>
            </a:extLst>
          </p:cNvPr>
          <p:cNvSpPr/>
          <p:nvPr/>
        </p:nvSpPr>
        <p:spPr>
          <a:xfrm>
            <a:off x="3252086" y="2906671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48A32542-27EC-4F00-B6D1-3EB06A8FFD45}"/>
              </a:ext>
            </a:extLst>
          </p:cNvPr>
          <p:cNvSpPr/>
          <p:nvPr/>
        </p:nvSpPr>
        <p:spPr>
          <a:xfrm>
            <a:off x="3270262" y="4529614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cxnSp>
        <p:nvCxnSpPr>
          <p:cNvPr id="4" name="Conector de Seta Reta 3">
            <a:extLst>
              <a:ext uri="{FF2B5EF4-FFF2-40B4-BE49-F238E27FC236}">
                <a16:creationId xmlns:a16="http://schemas.microsoft.com/office/drawing/2014/main" id="{507098B4-4268-4B8E-8631-049403F79316}"/>
              </a:ext>
            </a:extLst>
          </p:cNvPr>
          <p:cNvCxnSpPr/>
          <p:nvPr/>
        </p:nvCxnSpPr>
        <p:spPr>
          <a:xfrm>
            <a:off x="4744278" y="3330740"/>
            <a:ext cx="24251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>
            <a:extLst>
              <a:ext uri="{FF2B5EF4-FFF2-40B4-BE49-F238E27FC236}">
                <a16:creationId xmlns:a16="http://schemas.microsoft.com/office/drawing/2014/main" id="{3E7B6A52-2279-4FD6-8CED-09CC63C816EB}"/>
              </a:ext>
            </a:extLst>
          </p:cNvPr>
          <p:cNvCxnSpPr/>
          <p:nvPr/>
        </p:nvCxnSpPr>
        <p:spPr>
          <a:xfrm>
            <a:off x="4744278" y="4953683"/>
            <a:ext cx="24251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CF2B586-5615-486B-B5A7-525B42696CE7}"/>
              </a:ext>
            </a:extLst>
          </p:cNvPr>
          <p:cNvSpPr txBox="1"/>
          <p:nvPr/>
        </p:nvSpPr>
        <p:spPr>
          <a:xfrm>
            <a:off x="7527234" y="4781407"/>
            <a:ext cx="18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Superior a 4.45.56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98ABEE21-3BF3-4EED-89EB-E171DF3E7377}"/>
              </a:ext>
            </a:extLst>
          </p:cNvPr>
          <p:cNvSpPr txBox="1"/>
          <p:nvPr/>
        </p:nvSpPr>
        <p:spPr>
          <a:xfrm>
            <a:off x="7533862" y="3158011"/>
            <a:ext cx="185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A partir </a:t>
            </a:r>
            <a:r>
              <a:rPr lang="pt-BR"/>
              <a:t>de 1.8.24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8491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78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CENTRALIZADOR OMNI 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5314121" y="3709071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CENTRALIZADOR OMNI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634262" y="5249853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638943" y="5289609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5860483" y="5249853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7865164" y="5198139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9883097" y="5155100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2247947" y="720882"/>
            <a:ext cx="795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centralizar todas as funcionalidades necessárias para execução da LGPD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stCxn id="6" idx="0"/>
            <a:endCxn id="5" idx="1"/>
          </p:cNvCxnSpPr>
          <p:nvPr/>
        </p:nvCxnSpPr>
        <p:spPr>
          <a:xfrm flipV="1">
            <a:off x="2243862" y="4206028"/>
            <a:ext cx="3070259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4248543" y="4206028"/>
            <a:ext cx="1065578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6467061" y="4702984"/>
            <a:ext cx="3022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620000" y="4206028"/>
            <a:ext cx="854764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endCxn id="5" idx="3"/>
          </p:cNvCxnSpPr>
          <p:nvPr/>
        </p:nvCxnSpPr>
        <p:spPr>
          <a:xfrm flipH="1" flipV="1">
            <a:off x="7620000" y="4206028"/>
            <a:ext cx="2872697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Hexágono 12">
            <a:extLst>
              <a:ext uri="{FF2B5EF4-FFF2-40B4-BE49-F238E27FC236}">
                <a16:creationId xmlns:a16="http://schemas.microsoft.com/office/drawing/2014/main" id="{191D969B-D788-4CDF-84B1-8742DDDC977C}"/>
              </a:ext>
            </a:extLst>
          </p:cNvPr>
          <p:cNvSpPr/>
          <p:nvPr/>
        </p:nvSpPr>
        <p:spPr>
          <a:xfrm>
            <a:off x="1842052" y="1988267"/>
            <a:ext cx="2001078" cy="986853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CADASTROS</a:t>
            </a:r>
          </a:p>
        </p:txBody>
      </p:sp>
      <p:sp>
        <p:nvSpPr>
          <p:cNvPr id="34" name="Hexágono 33">
            <a:extLst>
              <a:ext uri="{FF2B5EF4-FFF2-40B4-BE49-F238E27FC236}">
                <a16:creationId xmlns:a16="http://schemas.microsoft.com/office/drawing/2014/main" id="{B9809594-CB83-4B2B-8C06-0ED016EED968}"/>
              </a:ext>
            </a:extLst>
          </p:cNvPr>
          <p:cNvSpPr/>
          <p:nvPr/>
        </p:nvSpPr>
        <p:spPr>
          <a:xfrm>
            <a:off x="5102088" y="1954705"/>
            <a:ext cx="2716696" cy="986853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MESA DE TRABALHO DPO - WORKFLOW</a:t>
            </a:r>
          </a:p>
        </p:txBody>
      </p:sp>
      <p:sp>
        <p:nvSpPr>
          <p:cNvPr id="36" name="Hexágono 35">
            <a:extLst>
              <a:ext uri="{FF2B5EF4-FFF2-40B4-BE49-F238E27FC236}">
                <a16:creationId xmlns:a16="http://schemas.microsoft.com/office/drawing/2014/main" id="{FAB1E46C-B3EE-4566-9634-145E664DF5D4}"/>
              </a:ext>
            </a:extLst>
          </p:cNvPr>
          <p:cNvSpPr/>
          <p:nvPr/>
        </p:nvSpPr>
        <p:spPr>
          <a:xfrm>
            <a:off x="8882558" y="1988267"/>
            <a:ext cx="2001077" cy="986853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MESA DE OPERAÇÕES DPO</a:t>
            </a:r>
          </a:p>
        </p:txBody>
      </p:sp>
      <p:sp>
        <p:nvSpPr>
          <p:cNvPr id="41" name="Chave Direita 40">
            <a:extLst>
              <a:ext uri="{FF2B5EF4-FFF2-40B4-BE49-F238E27FC236}">
                <a16:creationId xmlns:a16="http://schemas.microsoft.com/office/drawing/2014/main" id="{A438876B-CD83-4EBC-91DF-1FDC0EEFA462}"/>
              </a:ext>
            </a:extLst>
          </p:cNvPr>
          <p:cNvSpPr/>
          <p:nvPr/>
        </p:nvSpPr>
        <p:spPr>
          <a:xfrm rot="5400000">
            <a:off x="6155171" y="-1214479"/>
            <a:ext cx="580305" cy="8959508"/>
          </a:xfrm>
          <a:prstGeom prst="rightBrace">
            <a:avLst>
              <a:gd name="adj1" fmla="val 0"/>
              <a:gd name="adj2" fmla="val 503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7378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681C763-DF10-4E0D-AD10-0F1490505C03}"/>
              </a:ext>
            </a:extLst>
          </p:cNvPr>
          <p:cNvSpPr txBox="1"/>
          <p:nvPr/>
        </p:nvSpPr>
        <p:spPr>
          <a:xfrm>
            <a:off x="993913" y="331306"/>
            <a:ext cx="381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ITENS DO CENTRALIZADOR OMNI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08FC507-CAF7-4020-9948-BBDEAEDBEB16}"/>
              </a:ext>
            </a:extLst>
          </p:cNvPr>
          <p:cNvSpPr txBox="1"/>
          <p:nvPr/>
        </p:nvSpPr>
        <p:spPr>
          <a:xfrm>
            <a:off x="1245709" y="2417237"/>
            <a:ext cx="394441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CADASTROS: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Política de Tratamento</a:t>
            </a:r>
          </a:p>
          <a:p>
            <a:pPr marL="285750" indent="-285750">
              <a:buFontTx/>
              <a:buChar char="-"/>
            </a:pPr>
            <a:r>
              <a:rPr lang="pt-BR" dirty="0"/>
              <a:t>Bases Legais</a:t>
            </a:r>
          </a:p>
          <a:p>
            <a:pPr marL="285750" indent="-285750">
              <a:buFontTx/>
              <a:buChar char="-"/>
            </a:pPr>
            <a:r>
              <a:rPr lang="pt-BR" dirty="0"/>
              <a:t>Finalidades (vincular com Base Legal)</a:t>
            </a:r>
          </a:p>
          <a:p>
            <a:pPr marL="285750" indent="-285750">
              <a:buFontTx/>
              <a:buChar char="-"/>
            </a:pPr>
            <a:r>
              <a:rPr lang="pt-BR" dirty="0"/>
              <a:t>Origem de gravação dos dados</a:t>
            </a:r>
          </a:p>
          <a:p>
            <a:pPr marL="285750" indent="-285750">
              <a:buFontTx/>
              <a:buChar char="-"/>
            </a:pPr>
            <a:r>
              <a:rPr lang="pt-BR" dirty="0"/>
              <a:t>Formulário </a:t>
            </a:r>
            <a:r>
              <a:rPr lang="pt-BR" dirty="0" err="1"/>
              <a:t>Opt</a:t>
            </a:r>
            <a:r>
              <a:rPr lang="pt-BR" dirty="0"/>
              <a:t> in (consentimento)</a:t>
            </a:r>
          </a:p>
          <a:p>
            <a:pPr marL="285750" indent="-285750">
              <a:buFontTx/>
              <a:buChar char="-"/>
            </a:pPr>
            <a:r>
              <a:rPr lang="pt-BR" dirty="0"/>
              <a:t>Formulário </a:t>
            </a:r>
            <a:r>
              <a:rPr lang="pt-BR" dirty="0" err="1"/>
              <a:t>Opt</a:t>
            </a:r>
            <a:r>
              <a:rPr lang="pt-BR" dirty="0"/>
              <a:t> out (consentimento)</a:t>
            </a:r>
          </a:p>
          <a:p>
            <a:pPr marL="285750" indent="-285750">
              <a:buFontTx/>
              <a:buChar char="-"/>
            </a:pPr>
            <a:r>
              <a:rPr lang="pt-BR" dirty="0"/>
              <a:t>APIs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6DE0689-D3F2-485A-ADE2-810042E5623C}"/>
              </a:ext>
            </a:extLst>
          </p:cNvPr>
          <p:cNvSpPr txBox="1"/>
          <p:nvPr/>
        </p:nvSpPr>
        <p:spPr>
          <a:xfrm>
            <a:off x="6089375" y="2920812"/>
            <a:ext cx="540025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MESA DE OPERAÇÕES DPO:</a:t>
            </a:r>
          </a:p>
          <a:p>
            <a:endParaRPr lang="pt-BR" dirty="0"/>
          </a:p>
          <a:p>
            <a:r>
              <a:rPr lang="pt-BR" dirty="0"/>
              <a:t>Ação individual</a:t>
            </a:r>
          </a:p>
          <a:p>
            <a:pPr marL="285750" indent="-285750">
              <a:buFontTx/>
              <a:buChar char="-"/>
            </a:pPr>
            <a:r>
              <a:rPr lang="pt-BR" dirty="0"/>
              <a:t>Consultar dados pessoais e compartilhamento</a:t>
            </a:r>
          </a:p>
          <a:p>
            <a:endParaRPr lang="pt-BR" dirty="0"/>
          </a:p>
          <a:p>
            <a:r>
              <a:rPr lang="pt-BR" dirty="0"/>
              <a:t>Ações individuais e em massa</a:t>
            </a:r>
          </a:p>
          <a:p>
            <a:pPr marL="285750" indent="-285750">
              <a:buFontTx/>
              <a:buChar char="-"/>
            </a:pPr>
            <a:r>
              <a:rPr lang="pt-BR" dirty="0" err="1"/>
              <a:t>Anonimizar</a:t>
            </a: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Bloquear temporariamente</a:t>
            </a:r>
          </a:p>
          <a:p>
            <a:pPr marL="285750" indent="-285750">
              <a:buFontTx/>
              <a:buChar char="-"/>
            </a:pPr>
            <a:r>
              <a:rPr lang="pt-BR" dirty="0"/>
              <a:t>Desbloquear</a:t>
            </a:r>
          </a:p>
          <a:p>
            <a:pPr marL="285750" indent="-285750">
              <a:buFontTx/>
              <a:buChar char="-"/>
            </a:pPr>
            <a:r>
              <a:rPr lang="pt-BR" dirty="0"/>
              <a:t>Atribuir Base Legal</a:t>
            </a:r>
          </a:p>
          <a:p>
            <a:pPr marL="285750" indent="-285750">
              <a:buFontTx/>
              <a:buChar char="-"/>
            </a:pPr>
            <a:r>
              <a:rPr lang="pt-BR" dirty="0"/>
              <a:t>Atribuir Finalidade</a:t>
            </a:r>
          </a:p>
          <a:p>
            <a:pPr marL="285750" indent="-285750">
              <a:buFontTx/>
              <a:buChar char="-"/>
            </a:pPr>
            <a:r>
              <a:rPr lang="pt-BR" dirty="0"/>
              <a:t>Renovar vigência</a:t>
            </a:r>
          </a:p>
          <a:p>
            <a:pPr marL="285750" indent="-285750">
              <a:buFontTx/>
              <a:buChar char="-"/>
            </a:pPr>
            <a:r>
              <a:rPr lang="pt-BR" dirty="0"/>
              <a:t>Revogar consentimento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9A5A19F-22BE-4C86-919C-097028961BA3}"/>
              </a:ext>
            </a:extLst>
          </p:cNvPr>
          <p:cNvSpPr/>
          <p:nvPr/>
        </p:nvSpPr>
        <p:spPr>
          <a:xfrm>
            <a:off x="1192697" y="2417233"/>
            <a:ext cx="4080510" cy="2698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3084E174-97B9-4591-9C03-1F6AE101FA62}"/>
              </a:ext>
            </a:extLst>
          </p:cNvPr>
          <p:cNvSpPr/>
          <p:nvPr/>
        </p:nvSpPr>
        <p:spPr>
          <a:xfrm>
            <a:off x="5936974" y="2920811"/>
            <a:ext cx="5287611" cy="38125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6F26C230-4697-4FA3-820D-F91C77C8A11A}"/>
              </a:ext>
            </a:extLst>
          </p:cNvPr>
          <p:cNvSpPr/>
          <p:nvPr/>
        </p:nvSpPr>
        <p:spPr>
          <a:xfrm>
            <a:off x="5844210" y="710716"/>
            <a:ext cx="5658679" cy="17037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A7CFB8C-8070-4E40-A62C-54A4FEB5DEE7}"/>
              </a:ext>
            </a:extLst>
          </p:cNvPr>
          <p:cNvSpPr/>
          <p:nvPr/>
        </p:nvSpPr>
        <p:spPr>
          <a:xfrm>
            <a:off x="5962323" y="1023867"/>
            <a:ext cx="5461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MESA DE TRABALHO DPO - WORKFLOW:</a:t>
            </a:r>
            <a:br>
              <a:rPr lang="pt-BR" dirty="0"/>
            </a:b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Consultar as Ocorrências LGPD das solicitações do </a:t>
            </a:r>
          </a:p>
          <a:p>
            <a:r>
              <a:rPr lang="pt-BR" dirty="0"/>
              <a:t>Titular enviadas pelas aplicações (ATT Padrão)</a:t>
            </a:r>
          </a:p>
        </p:txBody>
      </p:sp>
    </p:spTree>
    <p:extLst>
      <p:ext uri="{BB962C8B-B14F-4D97-AF65-F5344CB8AC3E}">
        <p14:creationId xmlns:p14="http://schemas.microsoft.com/office/powerpoint/2010/main" val="2945842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3660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DO CADASTRO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A8BE2D6-88C6-43AE-BBCB-E0D88B82721D}"/>
              </a:ext>
            </a:extLst>
          </p:cNvPr>
          <p:cNvSpPr txBox="1"/>
          <p:nvPr/>
        </p:nvSpPr>
        <p:spPr>
          <a:xfrm>
            <a:off x="9210263" y="5027902"/>
            <a:ext cx="278896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  <a:p>
            <a:pPr marL="285750" indent="-285750">
              <a:buFontTx/>
              <a:buChar char="-"/>
            </a:pPr>
            <a:r>
              <a:rPr lang="pt-BR" sz="1200" dirty="0"/>
              <a:t>Política de Tratamento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Bases Legais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Finalidades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Origem de gravação dos dados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Formulário </a:t>
            </a:r>
            <a:r>
              <a:rPr lang="pt-BR" sz="1200" dirty="0" err="1"/>
              <a:t>Opt</a:t>
            </a:r>
            <a:r>
              <a:rPr lang="pt-BR" sz="1200" dirty="0"/>
              <a:t> in (consentimento)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Formulário </a:t>
            </a:r>
            <a:r>
              <a:rPr lang="pt-BR" sz="1200" dirty="0" err="1"/>
              <a:t>Opt</a:t>
            </a:r>
            <a:r>
              <a:rPr lang="pt-BR" sz="1200" dirty="0"/>
              <a:t> out (consentimento)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APIs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DB163E0-1591-4B21-A601-27E3E2EB252D}"/>
              </a:ext>
            </a:extLst>
          </p:cNvPr>
          <p:cNvSpPr txBox="1"/>
          <p:nvPr/>
        </p:nvSpPr>
        <p:spPr>
          <a:xfrm>
            <a:off x="1391478" y="1338469"/>
            <a:ext cx="9746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u="sng" dirty="0"/>
              <a:t>As unidades de negócio conseguirão acessar o Omni LGPD para consulta e utilização dos formulários?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4784035" y="2208288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CADASTROS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104176" y="3749070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108857" y="3788826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5330397" y="3749070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7335078" y="3697356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9353011" y="3697357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C61413C-E44A-4071-8ACD-B88617697163}"/>
              </a:ext>
            </a:extLst>
          </p:cNvPr>
          <p:cNvSpPr txBox="1"/>
          <p:nvPr/>
        </p:nvSpPr>
        <p:spPr>
          <a:xfrm>
            <a:off x="1842052" y="5367132"/>
            <a:ext cx="66665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Serviço para consulta do conteúdo cadastrado no Omni LGPD</a:t>
            </a:r>
          </a:p>
          <a:p>
            <a:pPr marL="285750" indent="-285750">
              <a:buFontTx/>
              <a:buChar char="-"/>
            </a:pPr>
            <a:r>
              <a:rPr lang="pt-BR" dirty="0"/>
              <a:t>Captura e utilização do conteúdo dos cadastros em cada aplicação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2325759" y="841508"/>
            <a:ext cx="747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centralizar todos os cadastros necessários para execução da LGPD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stCxn id="6" idx="0"/>
            <a:endCxn id="5" idx="1"/>
          </p:cNvCxnSpPr>
          <p:nvPr/>
        </p:nvCxnSpPr>
        <p:spPr>
          <a:xfrm flipV="1">
            <a:off x="1713776" y="2705245"/>
            <a:ext cx="3070259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3718457" y="2705245"/>
            <a:ext cx="1065578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5936975" y="3202201"/>
            <a:ext cx="3022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089914" y="2705245"/>
            <a:ext cx="854764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stCxn id="10" idx="0"/>
            <a:endCxn id="5" idx="3"/>
          </p:cNvCxnSpPr>
          <p:nvPr/>
        </p:nvCxnSpPr>
        <p:spPr>
          <a:xfrm flipH="1" flipV="1">
            <a:off x="7089914" y="2705245"/>
            <a:ext cx="2872697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Retângulo 34">
            <a:extLst>
              <a:ext uri="{FF2B5EF4-FFF2-40B4-BE49-F238E27FC236}">
                <a16:creationId xmlns:a16="http://schemas.microsoft.com/office/drawing/2014/main" id="{EBFE7C21-5B6B-478B-896D-921A0ECDEA49}"/>
              </a:ext>
            </a:extLst>
          </p:cNvPr>
          <p:cNvSpPr/>
          <p:nvPr/>
        </p:nvSpPr>
        <p:spPr>
          <a:xfrm>
            <a:off x="9193987" y="5208100"/>
            <a:ext cx="2693213" cy="15522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39870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2C8D6AB2-CE2A-4DF5-9619-37D71A2D3825}"/>
              </a:ext>
            </a:extLst>
          </p:cNvPr>
          <p:cNvSpPr txBox="1"/>
          <p:nvPr/>
        </p:nvSpPr>
        <p:spPr>
          <a:xfrm>
            <a:off x="993913" y="331306"/>
            <a:ext cx="471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MESA DE TRABALHO DPO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7A96DEAC-B896-4013-9BE5-E70E0D01DA78}"/>
              </a:ext>
            </a:extLst>
          </p:cNvPr>
          <p:cNvSpPr/>
          <p:nvPr/>
        </p:nvSpPr>
        <p:spPr>
          <a:xfrm>
            <a:off x="9353011" y="6112498"/>
            <a:ext cx="278418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100" dirty="0"/>
              <a:t>Consultar Atendimentos Padrões com solicitações do Titular enviadas pelas aplicações</a:t>
            </a:r>
          </a:p>
        </p:txBody>
      </p:sp>
      <p:sp>
        <p:nvSpPr>
          <p:cNvPr id="12" name="Retângulo 11" descr="Envio de Política em Campanha e envios gerais de e-mail, SMS e Whatsapp">
            <a:extLst>
              <a:ext uri="{FF2B5EF4-FFF2-40B4-BE49-F238E27FC236}">
                <a16:creationId xmlns:a16="http://schemas.microsoft.com/office/drawing/2014/main" id="{CFEC5C3C-7337-4316-8431-F36AF989A996}"/>
              </a:ext>
            </a:extLst>
          </p:cNvPr>
          <p:cNvSpPr/>
          <p:nvPr/>
        </p:nvSpPr>
        <p:spPr>
          <a:xfrm>
            <a:off x="5433391" y="2274548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LGPD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EB76446A-76DE-486C-8933-6259C0A69C03}"/>
              </a:ext>
            </a:extLst>
          </p:cNvPr>
          <p:cNvSpPr/>
          <p:nvPr/>
        </p:nvSpPr>
        <p:spPr>
          <a:xfrm>
            <a:off x="1727027" y="3828582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A304CACF-E91D-4912-BEB6-5B946CFE479C}"/>
              </a:ext>
            </a:extLst>
          </p:cNvPr>
          <p:cNvSpPr/>
          <p:nvPr/>
        </p:nvSpPr>
        <p:spPr>
          <a:xfrm>
            <a:off x="3691951" y="386833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6C9F31FB-53C7-4265-AF3C-F94EF2519816}"/>
              </a:ext>
            </a:extLst>
          </p:cNvPr>
          <p:cNvSpPr/>
          <p:nvPr/>
        </p:nvSpPr>
        <p:spPr>
          <a:xfrm>
            <a:off x="5913491" y="3828582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0C5EC432-9B61-457C-8875-EDA4B35E006D}"/>
              </a:ext>
            </a:extLst>
          </p:cNvPr>
          <p:cNvSpPr/>
          <p:nvPr/>
        </p:nvSpPr>
        <p:spPr>
          <a:xfrm>
            <a:off x="7918172" y="377686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13780541-965F-4F70-A2EA-BF8D932F87B8}"/>
              </a:ext>
            </a:extLst>
          </p:cNvPr>
          <p:cNvSpPr/>
          <p:nvPr/>
        </p:nvSpPr>
        <p:spPr>
          <a:xfrm>
            <a:off x="9936105" y="3776869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88D30E28-7253-4D81-95EC-C4B0438A0A93}"/>
              </a:ext>
            </a:extLst>
          </p:cNvPr>
          <p:cNvSpPr txBox="1"/>
          <p:nvPr/>
        </p:nvSpPr>
        <p:spPr>
          <a:xfrm>
            <a:off x="1879733" y="1542886"/>
            <a:ext cx="7528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u="sng" dirty="0"/>
              <a:t>As unidades de negócio conseguirão enviar ATT Padrões para o Omni LGPD?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688D17E1-64A2-47CA-8C33-BE965B513C98}"/>
              </a:ext>
            </a:extLst>
          </p:cNvPr>
          <p:cNvSpPr txBox="1"/>
          <p:nvPr/>
        </p:nvSpPr>
        <p:spPr>
          <a:xfrm>
            <a:off x="1555447" y="5367132"/>
            <a:ext cx="68812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Unidades de negócio enviam ATT Padrão abertos em suas aplicações</a:t>
            </a:r>
          </a:p>
          <a:p>
            <a:r>
              <a:rPr lang="pt-BR" dirty="0"/>
              <a:t>para o Omni LGPD 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8728C891-781B-4C4A-BE9D-2C0EC16F862F}"/>
              </a:ext>
            </a:extLst>
          </p:cNvPr>
          <p:cNvSpPr txBox="1"/>
          <p:nvPr/>
        </p:nvSpPr>
        <p:spPr>
          <a:xfrm>
            <a:off x="1602421" y="800564"/>
            <a:ext cx="9655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centralizar todos os Atendimentos Padrões abertos nas unidades de negócio para tratativa</a:t>
            </a:r>
          </a:p>
          <a:p>
            <a:r>
              <a:rPr lang="pt-BR" dirty="0"/>
              <a:t>do DPO na Mesa de Trabalho do Omni LGPD</a:t>
            </a:r>
          </a:p>
        </p:txBody>
      </p: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3FFDCA8A-BA2D-48D7-B902-EC19A72DB7ED}"/>
              </a:ext>
            </a:extLst>
          </p:cNvPr>
          <p:cNvCxnSpPr>
            <a:cxnSpLocks/>
          </p:cNvCxnSpPr>
          <p:nvPr/>
        </p:nvCxnSpPr>
        <p:spPr>
          <a:xfrm flipV="1">
            <a:off x="2433606" y="2813368"/>
            <a:ext cx="3046168" cy="10549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>
            <a:extLst>
              <a:ext uri="{FF2B5EF4-FFF2-40B4-BE49-F238E27FC236}">
                <a16:creationId xmlns:a16="http://schemas.microsoft.com/office/drawing/2014/main" id="{729509E2-082B-429A-AB81-15970562D5D4}"/>
              </a:ext>
            </a:extLst>
          </p:cNvPr>
          <p:cNvCxnSpPr>
            <a:cxnSpLocks/>
          </p:cNvCxnSpPr>
          <p:nvPr/>
        </p:nvCxnSpPr>
        <p:spPr>
          <a:xfrm flipV="1">
            <a:off x="4341308" y="2889693"/>
            <a:ext cx="1138466" cy="11221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>
            <a:extLst>
              <a:ext uri="{FF2B5EF4-FFF2-40B4-BE49-F238E27FC236}">
                <a16:creationId xmlns:a16="http://schemas.microsoft.com/office/drawing/2014/main" id="{35D32FC5-DDEF-4EF7-B90E-9036D2ABB50A}"/>
              </a:ext>
            </a:extLst>
          </p:cNvPr>
          <p:cNvCxnSpPr>
            <a:cxnSpLocks/>
          </p:cNvCxnSpPr>
          <p:nvPr/>
        </p:nvCxnSpPr>
        <p:spPr>
          <a:xfrm flipH="1" flipV="1">
            <a:off x="6559826" y="3281713"/>
            <a:ext cx="3022" cy="5468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Conector de Seta Reta 38">
            <a:extLst>
              <a:ext uri="{FF2B5EF4-FFF2-40B4-BE49-F238E27FC236}">
                <a16:creationId xmlns:a16="http://schemas.microsoft.com/office/drawing/2014/main" id="{147F8BAE-C011-4E03-8F0A-C567DCC64948}"/>
              </a:ext>
            </a:extLst>
          </p:cNvPr>
          <p:cNvCxnSpPr>
            <a:cxnSpLocks/>
          </p:cNvCxnSpPr>
          <p:nvPr/>
        </p:nvCxnSpPr>
        <p:spPr>
          <a:xfrm flipH="1" flipV="1">
            <a:off x="7712765" y="2784757"/>
            <a:ext cx="854764" cy="10833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Conector de Seta Reta 43">
            <a:extLst>
              <a:ext uri="{FF2B5EF4-FFF2-40B4-BE49-F238E27FC236}">
                <a16:creationId xmlns:a16="http://schemas.microsoft.com/office/drawing/2014/main" id="{080348B3-5810-4211-B12F-0A25E9EEB784}"/>
              </a:ext>
            </a:extLst>
          </p:cNvPr>
          <p:cNvCxnSpPr>
            <a:cxnSpLocks/>
          </p:cNvCxnSpPr>
          <p:nvPr/>
        </p:nvCxnSpPr>
        <p:spPr>
          <a:xfrm flipH="1" flipV="1">
            <a:off x="7712765" y="2784757"/>
            <a:ext cx="2803414" cy="10833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0" name="Retângulo 49">
            <a:extLst>
              <a:ext uri="{FF2B5EF4-FFF2-40B4-BE49-F238E27FC236}">
                <a16:creationId xmlns:a16="http://schemas.microsoft.com/office/drawing/2014/main" id="{1032393F-C8CA-4F67-9C0A-9AA7A230FF6D}"/>
              </a:ext>
            </a:extLst>
          </p:cNvPr>
          <p:cNvSpPr/>
          <p:nvPr/>
        </p:nvSpPr>
        <p:spPr>
          <a:xfrm>
            <a:off x="9353011" y="6039072"/>
            <a:ext cx="2435379" cy="6735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52548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185534"/>
            <a:ext cx="526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MESA DE OPERAÇÕES DO DPO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A8BE2D6-88C6-43AE-BBCB-E0D88B82721D}"/>
              </a:ext>
            </a:extLst>
          </p:cNvPr>
          <p:cNvSpPr txBox="1"/>
          <p:nvPr/>
        </p:nvSpPr>
        <p:spPr>
          <a:xfrm>
            <a:off x="8641797" y="4689469"/>
            <a:ext cx="33632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Ação individual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Consultar dados pessoais e compartilhamento</a:t>
            </a:r>
          </a:p>
          <a:p>
            <a:endParaRPr lang="pt-BR" sz="1200" dirty="0"/>
          </a:p>
          <a:p>
            <a:r>
              <a:rPr lang="pt-BR" sz="1200" dirty="0"/>
              <a:t>Ações individuais e em massa</a:t>
            </a:r>
          </a:p>
          <a:p>
            <a:pPr marL="285750" indent="-285750">
              <a:buFontTx/>
              <a:buChar char="-"/>
            </a:pPr>
            <a:r>
              <a:rPr lang="pt-BR" sz="1200" dirty="0" err="1"/>
              <a:t>Anonimizar</a:t>
            </a:r>
            <a:endParaRPr lang="pt-BR" sz="1200" dirty="0"/>
          </a:p>
          <a:p>
            <a:pPr marL="285750" indent="-285750">
              <a:buFontTx/>
              <a:buChar char="-"/>
            </a:pPr>
            <a:r>
              <a:rPr lang="pt-BR" sz="1200" dirty="0"/>
              <a:t>Bloquear temporariamente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Desbloquear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Atribuir Base Legal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Atribuir Finalidade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Renovar vigência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Revogar consentimento</a:t>
            </a:r>
          </a:p>
          <a:p>
            <a:pPr marL="285750" indent="-285750">
              <a:buFontTx/>
              <a:buChar char="-"/>
            </a:pPr>
            <a:endParaRPr lang="pt-BR" sz="1200" dirty="0"/>
          </a:p>
          <a:p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DB163E0-1591-4B21-A601-27E3E2EB252D}"/>
              </a:ext>
            </a:extLst>
          </p:cNvPr>
          <p:cNvSpPr txBox="1"/>
          <p:nvPr/>
        </p:nvSpPr>
        <p:spPr>
          <a:xfrm>
            <a:off x="1469982" y="1375952"/>
            <a:ext cx="8933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u="sng" dirty="0"/>
              <a:t>O Omni LGPD conseguirá enviar a solicitação para as unidades de negócio realizarem a ação?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5473149" y="2062516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LGPD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793290" y="360329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797971" y="3643054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6019511" y="360329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8024192" y="3551584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10042125" y="3551585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C61413C-E44A-4071-8ACD-B88617697163}"/>
              </a:ext>
            </a:extLst>
          </p:cNvPr>
          <p:cNvSpPr txBox="1"/>
          <p:nvPr/>
        </p:nvSpPr>
        <p:spPr>
          <a:xfrm>
            <a:off x="1298712" y="5102091"/>
            <a:ext cx="68983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DPO realiza uma ação pela mesa de Operações</a:t>
            </a:r>
          </a:p>
          <a:p>
            <a:pPr marL="285750" indent="-285750">
              <a:buFontTx/>
              <a:buChar char="-"/>
            </a:pPr>
            <a:r>
              <a:rPr lang="pt-BR" dirty="0"/>
              <a:t>Omni LGPD dispara a solicitação para a unidade de negócio</a:t>
            </a:r>
          </a:p>
          <a:p>
            <a:pPr marL="285750" indent="-285750">
              <a:buFontTx/>
              <a:buChar char="-"/>
            </a:pPr>
            <a:r>
              <a:rPr lang="pt-BR" dirty="0"/>
              <a:t>Unidade de negócio realiza a ação em seu banco de dados e devolve </a:t>
            </a:r>
          </a:p>
          <a:p>
            <a:r>
              <a:rPr lang="pt-BR" dirty="0"/>
              <a:t>status para a mesa de Operações no Omni LGPD</a:t>
            </a:r>
          </a:p>
          <a:p>
            <a:endParaRPr lang="pt-BR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1179447" y="695736"/>
            <a:ext cx="10466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centralizar todas as ações de LGPD realizadas pelo DPO, que serão disparadas para as unidades de negócio realizarem em sua base de dados e após realização, devolver status ao Omni LGPD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stCxn id="6" idx="0"/>
            <a:endCxn id="5" idx="1"/>
          </p:cNvCxnSpPr>
          <p:nvPr/>
        </p:nvCxnSpPr>
        <p:spPr>
          <a:xfrm flipV="1">
            <a:off x="2402890" y="2559473"/>
            <a:ext cx="3070259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4407571" y="2559473"/>
            <a:ext cx="1065578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6626089" y="3056429"/>
            <a:ext cx="3022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779028" y="2559473"/>
            <a:ext cx="854764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stCxn id="10" idx="0"/>
            <a:endCxn id="5" idx="3"/>
          </p:cNvCxnSpPr>
          <p:nvPr/>
        </p:nvCxnSpPr>
        <p:spPr>
          <a:xfrm flipH="1" flipV="1">
            <a:off x="7779028" y="2559473"/>
            <a:ext cx="2872697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tângulo 17">
            <a:extLst>
              <a:ext uri="{FF2B5EF4-FFF2-40B4-BE49-F238E27FC236}">
                <a16:creationId xmlns:a16="http://schemas.microsoft.com/office/drawing/2014/main" id="{5440EA96-7C06-4B51-AAE5-888D28D9399F}"/>
              </a:ext>
            </a:extLst>
          </p:cNvPr>
          <p:cNvSpPr/>
          <p:nvPr/>
        </p:nvSpPr>
        <p:spPr>
          <a:xfrm>
            <a:off x="8612495" y="4689469"/>
            <a:ext cx="3261453" cy="20558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00212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185534"/>
            <a:ext cx="526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MESA DE OPERAÇÕES DO DPO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A8BE2D6-88C6-43AE-BBCB-E0D88B82721D}"/>
              </a:ext>
            </a:extLst>
          </p:cNvPr>
          <p:cNvSpPr txBox="1"/>
          <p:nvPr/>
        </p:nvSpPr>
        <p:spPr>
          <a:xfrm>
            <a:off x="8641797" y="4689469"/>
            <a:ext cx="33632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Ação individual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Consultar dados pessoais e compartilhamento</a:t>
            </a:r>
          </a:p>
          <a:p>
            <a:endParaRPr lang="pt-BR" sz="1200" dirty="0"/>
          </a:p>
          <a:p>
            <a:r>
              <a:rPr lang="pt-BR" sz="1200" dirty="0"/>
              <a:t>Ações individuais e em massa</a:t>
            </a:r>
          </a:p>
          <a:p>
            <a:pPr marL="285750" indent="-285750">
              <a:buFontTx/>
              <a:buChar char="-"/>
            </a:pPr>
            <a:r>
              <a:rPr lang="pt-BR" sz="1200" dirty="0" err="1"/>
              <a:t>Anonimizar</a:t>
            </a:r>
            <a:endParaRPr lang="pt-BR" sz="1200" dirty="0"/>
          </a:p>
          <a:p>
            <a:pPr marL="285750" indent="-285750">
              <a:buFontTx/>
              <a:buChar char="-"/>
            </a:pPr>
            <a:r>
              <a:rPr lang="pt-BR" sz="1200" dirty="0"/>
              <a:t>Bloquear temporariamente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Desbloquear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Atribuir Base Legal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Atribuir Finalidade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Renovar vigência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Revogar consentimento</a:t>
            </a:r>
          </a:p>
          <a:p>
            <a:pPr marL="285750" indent="-285750">
              <a:buFontTx/>
              <a:buChar char="-"/>
            </a:pPr>
            <a:endParaRPr lang="pt-BR" sz="1200" dirty="0"/>
          </a:p>
          <a:p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5440EA96-7C06-4B51-AAE5-888D28D9399F}"/>
              </a:ext>
            </a:extLst>
          </p:cNvPr>
          <p:cNvSpPr/>
          <p:nvPr/>
        </p:nvSpPr>
        <p:spPr>
          <a:xfrm>
            <a:off x="8612495" y="4689469"/>
            <a:ext cx="3261453" cy="20558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725C6991-D400-4B5A-B17C-62B1996134C5}"/>
              </a:ext>
            </a:extLst>
          </p:cNvPr>
          <p:cNvSpPr txBox="1"/>
          <p:nvPr/>
        </p:nvSpPr>
        <p:spPr>
          <a:xfrm>
            <a:off x="914401" y="1060174"/>
            <a:ext cx="1096678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  <a:br>
              <a:rPr lang="pt-BR" dirty="0"/>
            </a:b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DPO realiza uma ação pela mesa de Operações</a:t>
            </a:r>
          </a:p>
          <a:p>
            <a:pPr marL="285750" indent="-285750">
              <a:buFontTx/>
              <a:buChar char="-"/>
            </a:pPr>
            <a:r>
              <a:rPr lang="pt-BR" dirty="0"/>
              <a:t>Omni LGPD dispara a solicitação para a unidade de negócio</a:t>
            </a:r>
          </a:p>
          <a:p>
            <a:pPr marL="285750" indent="-285750">
              <a:buFontTx/>
              <a:buChar char="-"/>
            </a:pPr>
            <a:r>
              <a:rPr lang="pt-BR" dirty="0"/>
              <a:t>Unidade de negócio realiza a ação em seu banco de dados e devolve status para a mesa de Operações no Omni </a:t>
            </a:r>
          </a:p>
          <a:p>
            <a:r>
              <a:rPr lang="pt-BR" dirty="0"/>
              <a:t>LGPD</a:t>
            </a:r>
          </a:p>
          <a:p>
            <a:endParaRPr lang="pt-BR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D8994617-3B63-40DC-B6D5-693051B60823}"/>
              </a:ext>
            </a:extLst>
          </p:cNvPr>
          <p:cNvSpPr txBox="1"/>
          <p:nvPr/>
        </p:nvSpPr>
        <p:spPr>
          <a:xfrm>
            <a:off x="993913" y="2960457"/>
            <a:ext cx="798955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PONTOS A DEFINIR</a:t>
            </a:r>
            <a:br>
              <a:rPr lang="pt-BR" dirty="0"/>
            </a:b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Onde ficará o botão para abrir a tela?</a:t>
            </a:r>
          </a:p>
          <a:p>
            <a:pPr marL="285750" indent="-285750">
              <a:buFontTx/>
              <a:buChar char="-"/>
            </a:pPr>
            <a:r>
              <a:rPr lang="pt-BR" dirty="0"/>
              <a:t>Como controlar/exibir o status de cada solicitação realizada para cada produto? </a:t>
            </a:r>
          </a:p>
          <a:p>
            <a:pPr marL="285750" indent="-285750">
              <a:buFontTx/>
              <a:buChar char="-"/>
            </a:pPr>
            <a:r>
              <a:rPr lang="pt-BR" dirty="0"/>
              <a:t>Tratativas para clientes identificados (provenientes dos </a:t>
            </a:r>
            <a:r>
              <a:rPr lang="pt-BR" dirty="0" err="1"/>
              <a:t>Att</a:t>
            </a:r>
            <a:r>
              <a:rPr lang="pt-BR" dirty="0"/>
              <a:t> Padrões) </a:t>
            </a:r>
          </a:p>
          <a:p>
            <a:pPr marL="285750" indent="-285750">
              <a:buFontTx/>
              <a:buChar char="-"/>
            </a:pPr>
            <a:r>
              <a:rPr lang="pt-BR" dirty="0"/>
              <a:t>Tratativas para solicitações em lote</a:t>
            </a:r>
          </a:p>
          <a:p>
            <a:pPr marL="285750" indent="-285750">
              <a:buFontTx/>
              <a:buChar char="-"/>
            </a:pPr>
            <a:r>
              <a:rPr lang="pt-BR" dirty="0"/>
              <a:t>Depois que a solicitação chegar via serviço para a unidade de negócio, como</a:t>
            </a:r>
          </a:p>
          <a:p>
            <a:r>
              <a:rPr lang="pt-BR" dirty="0"/>
              <a:t>a ação será executada? Ex. </a:t>
            </a:r>
            <a:r>
              <a:rPr lang="pt-BR" dirty="0" err="1"/>
              <a:t>anonimizar</a:t>
            </a:r>
            <a:r>
              <a:rPr lang="pt-BR" dirty="0"/>
              <a:t>? Terá interferência humana, serviço ou</a:t>
            </a:r>
          </a:p>
          <a:p>
            <a:r>
              <a:rPr lang="pt-BR" dirty="0"/>
              <a:t>será uma ação direto no banco?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7877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185534"/>
            <a:ext cx="3851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OPT IN OPT OUT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5102087" y="1823978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FORMULÁRIO</a:t>
            </a:r>
          </a:p>
          <a:p>
            <a:pPr algn="ctr"/>
            <a:r>
              <a:rPr lang="pt-BR" dirty="0"/>
              <a:t> OPT IN/ OPT OUT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422227" y="3364760"/>
            <a:ext cx="1471571" cy="1154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BASE LEGAL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314844" y="3404516"/>
            <a:ext cx="1661926" cy="11144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FINALIDADE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5444842" y="3364760"/>
            <a:ext cx="1661926" cy="1154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GRUPO </a:t>
            </a:r>
          </a:p>
          <a:p>
            <a:pPr algn="ctr"/>
            <a:r>
              <a:rPr lang="pt-BR" sz="1400" dirty="0"/>
              <a:t>DE CAMPANHA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7653130" y="3313046"/>
            <a:ext cx="1860130" cy="12059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CAMPANHA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9671062" y="3313047"/>
            <a:ext cx="1734815" cy="12059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OPT IN/</a:t>
            </a:r>
          </a:p>
          <a:p>
            <a:pPr algn="ctr"/>
            <a:r>
              <a:rPr lang="pt-BR" dirty="0"/>
              <a:t>OPT OUT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cxnSpLocks/>
            <a:stCxn id="6" idx="0"/>
            <a:endCxn id="5" idx="1"/>
          </p:cNvCxnSpPr>
          <p:nvPr/>
        </p:nvCxnSpPr>
        <p:spPr>
          <a:xfrm flipV="1">
            <a:off x="2158013" y="2320935"/>
            <a:ext cx="2944074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4145807" y="2320935"/>
            <a:ext cx="956280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6255027" y="2817891"/>
            <a:ext cx="20778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407966" y="2320935"/>
            <a:ext cx="1175229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stCxn id="10" idx="0"/>
            <a:endCxn id="5" idx="3"/>
          </p:cNvCxnSpPr>
          <p:nvPr/>
        </p:nvCxnSpPr>
        <p:spPr>
          <a:xfrm flipH="1" flipV="1">
            <a:off x="7407966" y="2320935"/>
            <a:ext cx="3130504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Retângulo 33">
            <a:extLst>
              <a:ext uri="{FF2B5EF4-FFF2-40B4-BE49-F238E27FC236}">
                <a16:creationId xmlns:a16="http://schemas.microsoft.com/office/drawing/2014/main" id="{0817569C-1080-4F1D-B44D-0512E21D5E3B}"/>
              </a:ext>
            </a:extLst>
          </p:cNvPr>
          <p:cNvSpPr/>
          <p:nvPr/>
        </p:nvSpPr>
        <p:spPr>
          <a:xfrm>
            <a:off x="1532426" y="880300"/>
            <a:ext cx="10023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controlar a participação do Titular em ações de marketing 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2A39DEA0-0057-4F3E-8BA0-A81A441F7DE7}"/>
              </a:ext>
            </a:extLst>
          </p:cNvPr>
          <p:cNvSpPr txBox="1"/>
          <p:nvPr/>
        </p:nvSpPr>
        <p:spPr>
          <a:xfrm>
            <a:off x="1400807" y="5227698"/>
            <a:ext cx="1015508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Sempre que houver campanha de marketing deve ser feita a validação de Base Legal de Consentimento, </a:t>
            </a:r>
          </a:p>
          <a:p>
            <a:r>
              <a:rPr lang="pt-BR" dirty="0"/>
              <a:t>Finalidade e </a:t>
            </a:r>
            <a:r>
              <a:rPr lang="pt-BR" dirty="0" err="1"/>
              <a:t>Opt</a:t>
            </a:r>
            <a:r>
              <a:rPr lang="pt-BR" dirty="0"/>
              <a:t> in/ </a:t>
            </a:r>
            <a:r>
              <a:rPr lang="pt-BR" dirty="0" err="1"/>
              <a:t>Opt</a:t>
            </a:r>
            <a:r>
              <a:rPr lang="pt-BR" dirty="0"/>
              <a:t> out</a:t>
            </a:r>
          </a:p>
          <a:p>
            <a:pPr marL="285750" indent="-285750">
              <a:buFontTx/>
              <a:buChar char="-"/>
            </a:pPr>
            <a:r>
              <a:rPr lang="pt-BR" dirty="0"/>
              <a:t>Para outros tipos de campanha (ex. cobrança) deve ser feita a validação da Base Legal diferente de </a:t>
            </a:r>
          </a:p>
          <a:p>
            <a:r>
              <a:rPr lang="pt-BR" dirty="0"/>
              <a:t>Consentimento e Finalidade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62225"/>
      </p:ext>
    </p:extLst>
  </p:cSld>
  <p:clrMapOvr>
    <a:masterClrMapping/>
  </p:clrMapOvr>
</p:sld>
</file>

<file path=ppt/theme/theme1.xml><?xml version="1.0" encoding="utf-8"?>
<a:theme xmlns:a="http://schemas.openxmlformats.org/drawingml/2006/main" name="Selo">
  <a:themeElements>
    <a:clrScheme name="Selo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Selo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lo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DAFC2466A676842A909E360DFF9C90A" ma:contentTypeVersion="10" ma:contentTypeDescription="Crie um novo documento." ma:contentTypeScope="" ma:versionID="18b49de17f88f8076e0f317f8451ce09">
  <xsd:schema xmlns:xsd="http://www.w3.org/2001/XMLSchema" xmlns:xs="http://www.w3.org/2001/XMLSchema" xmlns:p="http://schemas.microsoft.com/office/2006/metadata/properties" xmlns:ns3="41b89ac9-109f-4cb1-b4ea-556052e95cf2" xmlns:ns4="0d1d75e8-e89a-4230-8a0d-5eea1f0078cf" targetNamespace="http://schemas.microsoft.com/office/2006/metadata/properties" ma:root="true" ma:fieldsID="8f7c0c96fc4aa3a0d701529335423152" ns3:_="" ns4:_="">
    <xsd:import namespace="41b89ac9-109f-4cb1-b4ea-556052e95cf2"/>
    <xsd:import namespace="0d1d75e8-e89a-4230-8a0d-5eea1f0078c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b89ac9-109f-4cb1-b4ea-556052e95c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Dica de Compartilhamento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1d75e8-e89a-4230-8a0d-5eea1f0078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E10963C-F605-4B48-A3A2-AC7C1901A1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b89ac9-109f-4cb1-b4ea-556052e95cf2"/>
    <ds:schemaRef ds:uri="0d1d75e8-e89a-4230-8a0d-5eea1f0078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1C53C51-BAAF-4A63-8B23-F0AA4B84D8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FF374B-42C8-49A2-9B87-E0296E35FC7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4038</TotalTime>
  <Words>677</Words>
  <Application>Microsoft Office PowerPoint</Application>
  <PresentationFormat>Widescreen</PresentationFormat>
  <Paragraphs>149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Arial</vt:lpstr>
      <vt:lpstr>Gill Sans MT</vt:lpstr>
      <vt:lpstr>Impact</vt:lpstr>
      <vt:lpstr>Selo</vt:lpstr>
      <vt:lpstr>FLUXOS LGPD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FLUXOS LGPD</dc:title>
  <dc:creator>Patricia Pinto Rodello</dc:creator>
  <cp:lastModifiedBy>Patricia Pinto Rodello</cp:lastModifiedBy>
  <cp:revision>1</cp:revision>
  <dcterms:created xsi:type="dcterms:W3CDTF">2020-05-08T17:25:38Z</dcterms:created>
  <dcterms:modified xsi:type="dcterms:W3CDTF">2020-05-13T18:01:18Z</dcterms:modified>
</cp:coreProperties>
</file>